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theme/theme2.xml" ContentType="application/vnd.openxmlformats-officedocument.theme+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theme/theme3.xml" ContentType="application/vnd.openxmlformats-officedocument.theme+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1"/>
    <p:sldMasterId id="2147483705" r:id="rId2"/>
    <p:sldMasterId id="2147483723" r:id="rId3"/>
    <p:sldMasterId id="2147483740" r:id="rId4"/>
  </p:sldMasterIdLst>
  <p:notesMasterIdLst>
    <p:notesMasterId r:id="rId29"/>
  </p:notesMasterIdLst>
  <p:handoutMasterIdLst>
    <p:handoutMasterId r:id="rId30"/>
  </p:handoutMasterIdLst>
  <p:sldIdLst>
    <p:sldId id="256" r:id="rId5"/>
    <p:sldId id="298" r:id="rId6"/>
    <p:sldId id="299" r:id="rId7"/>
    <p:sldId id="357" r:id="rId8"/>
    <p:sldId id="358" r:id="rId9"/>
    <p:sldId id="359" r:id="rId10"/>
    <p:sldId id="360" r:id="rId11"/>
    <p:sldId id="361" r:id="rId12"/>
    <p:sldId id="348" r:id="rId13"/>
    <p:sldId id="304" r:id="rId14"/>
    <p:sldId id="349" r:id="rId15"/>
    <p:sldId id="351" r:id="rId16"/>
    <p:sldId id="350" r:id="rId17"/>
    <p:sldId id="362" r:id="rId18"/>
    <p:sldId id="352" r:id="rId19"/>
    <p:sldId id="330" r:id="rId20"/>
    <p:sldId id="354" r:id="rId21"/>
    <p:sldId id="355" r:id="rId22"/>
    <p:sldId id="356" r:id="rId23"/>
    <p:sldId id="363" r:id="rId24"/>
    <p:sldId id="364" r:id="rId25"/>
    <p:sldId id="365" r:id="rId26"/>
    <p:sldId id="366" r:id="rId27"/>
    <p:sldId id="289" r:id="rId28"/>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1258" autoAdjust="0"/>
    <p:restoredTop sz="94660"/>
  </p:normalViewPr>
  <p:slideViewPr>
    <p:cSldViewPr snapToGrid="0">
      <p:cViewPr varScale="1">
        <p:scale>
          <a:sx n="70" d="100"/>
          <a:sy n="70" d="100"/>
        </p:scale>
        <p:origin x="402" y="60"/>
      </p:cViewPr>
      <p:guideLst>
        <p:guide orient="horz" pos="2160"/>
        <p:guide pos="384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handoutMaster" Target="handoutMasters/handoutMaster1.xml"/><Relationship Id="rId8" Type="http://schemas.openxmlformats.org/officeDocument/2006/relationships/slide" Target="slides/slide4.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E0E847B9-09DE-4A74-9FE9-000346F9FA9A}" type="datetimeFigureOut">
              <a:rPr lang="en-US" smtClean="0"/>
              <a:pPr/>
              <a:t>7/29/2020</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3B735CDA-E937-4AFB-912F-C511BBC3E8B9}" type="slidenum">
              <a:rPr lang="en-US" smtClean="0"/>
              <a:pPr/>
              <a:t>‹#›</a:t>
            </a:fld>
            <a:endParaRPr lang="en-US"/>
          </a:p>
        </p:txBody>
      </p:sp>
    </p:spTree>
    <p:extLst>
      <p:ext uri="{BB962C8B-B14F-4D97-AF65-F5344CB8AC3E}">
        <p14:creationId xmlns:p14="http://schemas.microsoft.com/office/powerpoint/2010/main" val="2010364787"/>
      </p:ext>
    </p:extLst>
  </p:cSld>
  <p:clrMap bg1="lt1" tx1="dk1" bg2="lt2" tx2="dk2" accent1="accent1" accent2="accent2" accent3="accent3" accent4="accent4" accent5="accent5" accent6="accent6" hlink="hlink" folHlink="folHlink"/>
  <p:hf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r>
              <a:rPr lang="en-US" smtClean="0"/>
              <a:t>TỰ ĐỘNG HÓA HTL                                                                                           TUẦN 10</a:t>
            </a:r>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FAA3DE6-9613-417C-A006-4306461D6DB2}" type="datetimeFigureOut">
              <a:rPr lang="en-US" smtClean="0"/>
              <a:pPr/>
              <a:t>7/29/2020</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r>
              <a:rPr lang="en-US" smtClean="0"/>
              <a:t>TỰ ĐỘNG HÓA HTL                                                                                           TUẦN 10</a:t>
            </a:r>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86D5E94C-136F-4131-926A-7CD2791F54D7}" type="slidenum">
              <a:rPr lang="en-US" smtClean="0"/>
              <a:pPr/>
              <a:t>‹#›</a:t>
            </a:fld>
            <a:endParaRPr lang="en-US"/>
          </a:p>
        </p:txBody>
      </p:sp>
    </p:spTree>
    <p:extLst>
      <p:ext uri="{BB962C8B-B14F-4D97-AF65-F5344CB8AC3E}">
        <p14:creationId xmlns:p14="http://schemas.microsoft.com/office/powerpoint/2010/main" val="3114211204"/>
      </p:ext>
    </p:extLst>
  </p:cSld>
  <p:clrMap bg1="lt1" tx1="dk1" bg2="lt2" tx2="dk2" accent1="accent1" accent2="accent2" accent3="accent3" accent4="accent4" accent5="accent5" accent6="accent6" hlink="hlink" folHlink="folHlink"/>
  <p:hf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5744498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5473998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05726718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03441310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7440714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57659797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54089668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838255532"/>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418001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34149677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193607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420909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2820945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14</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01321566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15</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0810055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16</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63114949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17</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25673802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18</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67220828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19</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2273128177"/>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20</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114160832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21</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5495951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22</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76247137"/>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86D5E94C-136F-4131-926A-7CD2791F54D7}" type="slidenum">
              <a:rPr lang="en-US" smtClean="0"/>
              <a:pPr/>
              <a:t>23</a:t>
            </a:fld>
            <a:endParaRPr lang="en-US"/>
          </a:p>
        </p:txBody>
      </p:sp>
      <p:sp>
        <p:nvSpPr>
          <p:cNvPr id="5" name="Header Placeholder 4"/>
          <p:cNvSpPr>
            <a:spLocks noGrp="1"/>
          </p:cNvSpPr>
          <p:nvPr>
            <p:ph type="hdr" sz="quarter" idx="11"/>
          </p:nvPr>
        </p:nvSpPr>
        <p:spPr/>
        <p:txBody>
          <a:bodyPr/>
          <a:lstStyle/>
          <a:p>
            <a:r>
              <a:rPr lang="en-US" smtClean="0"/>
              <a:t>TỰ ĐỘNG HÓA HTL                                                                                           TUẦN 10</a:t>
            </a:r>
            <a:endParaRPr lang="en-US"/>
          </a:p>
        </p:txBody>
      </p:sp>
      <p:sp>
        <p:nvSpPr>
          <p:cNvPr id="7" name="Footer Placeholder 6"/>
          <p:cNvSpPr>
            <a:spLocks noGrp="1"/>
          </p:cNvSpPr>
          <p:nvPr>
            <p:ph type="ftr" sz="quarter" idx="12"/>
          </p:nvPr>
        </p:nvSpPr>
        <p:spPr/>
        <p:txBody>
          <a:bodyPr/>
          <a:lstStyle/>
          <a:p>
            <a:r>
              <a:rPr lang="en-US" smtClean="0"/>
              <a:t>TỰ ĐỘNG HÓA HTL                                                                                           TUẦN 10</a:t>
            </a:r>
            <a:endParaRPr lang="en-US"/>
          </a:p>
        </p:txBody>
      </p:sp>
    </p:spTree>
    <p:extLst>
      <p:ext uri="{BB962C8B-B14F-4D97-AF65-F5344CB8AC3E}">
        <p14:creationId xmlns:p14="http://schemas.microsoft.com/office/powerpoint/2010/main" val="3884978515"/>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pic>
        <p:nvPicPr>
          <p:cNvPr id="66" name="Picture 2" descr="\\DROBO-FS\QuickDrops\JB\PPTX NG\Droplets\LightingOverlay.png"/>
          <p:cNvPicPr>
            <a:picLocks noChangeAspect="1" noChangeArrowheads="1"/>
          </p:cNvPicPr>
          <p:nvPr/>
        </p:nvPicPr>
        <p:blipFill>
          <a:blip r:embed="rId2">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11" name="Group 10"/>
          <p:cNvGrpSpPr/>
          <p:nvPr/>
        </p:nvGrpSpPr>
        <p:grpSpPr>
          <a:xfrm>
            <a:off x="0" y="0"/>
            <a:ext cx="2305051" cy="6858001"/>
            <a:chOff x="0" y="0"/>
            <a:chExt cx="2305051" cy="6858001"/>
          </a:xfrm>
          <a:gradFill flip="none" rotWithShape="1">
            <a:gsLst>
              <a:gs pos="0">
                <a:schemeClr val="tx2"/>
              </a:gs>
              <a:gs pos="100000">
                <a:schemeClr val="bg2">
                  <a:lumMod val="60000"/>
                  <a:lumOff val="40000"/>
                </a:schemeClr>
              </a:gs>
            </a:gsLst>
            <a:lin ang="5400000" scaled="0"/>
            <a:tileRect/>
          </a:gradFill>
        </p:grpSpPr>
        <p:sp>
          <p:nvSpPr>
            <p:cNvPr id="12" name="Rectangle 5"/>
            <p:cNvSpPr>
              <a:spLocks noChangeArrowheads="1"/>
            </p:cNvSpPr>
            <p:nvPr/>
          </p:nvSpPr>
          <p:spPr bwMode="auto">
            <a:xfrm>
              <a:off x="1209675"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3" name="Freeform 6"/>
            <p:cNvSpPr>
              <a:spLocks noEditPoints="1"/>
            </p:cNvSpPr>
            <p:nvPr/>
          </p:nvSpPr>
          <p:spPr bwMode="auto">
            <a:xfrm>
              <a:off x="1128713"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7"/>
            <p:cNvSpPr>
              <a:spLocks noEditPoints="1"/>
            </p:cNvSpPr>
            <p:nvPr/>
          </p:nvSpPr>
          <p:spPr bwMode="auto">
            <a:xfrm>
              <a:off x="1123950"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Rectangle 8"/>
            <p:cNvSpPr>
              <a:spLocks noChangeArrowheads="1"/>
            </p:cNvSpPr>
            <p:nvPr/>
          </p:nvSpPr>
          <p:spPr bwMode="auto">
            <a:xfrm>
              <a:off x="414338" y="9525"/>
              <a:ext cx="28575" cy="44815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16" name="Freeform 9"/>
            <p:cNvSpPr>
              <a:spLocks noEditPoints="1"/>
            </p:cNvSpPr>
            <p:nvPr/>
          </p:nvSpPr>
          <p:spPr bwMode="auto">
            <a:xfrm>
              <a:off x="333375"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10"/>
            <p:cNvSpPr/>
            <p:nvPr/>
          </p:nvSpPr>
          <p:spPr bwMode="auto">
            <a:xfrm>
              <a:off x="190500" y="9525"/>
              <a:ext cx="152400" cy="908050"/>
            </a:xfrm>
            <a:custGeom>
              <a:avLst/>
              <a:gdLst/>
              <a:ahLst/>
              <a:cxnLst/>
              <a:rect l="0" t="0" r="r" b="b"/>
              <a:pathLst>
                <a:path w="96" h="572">
                  <a:moveTo>
                    <a:pt x="15" y="572"/>
                  </a:moveTo>
                  <a:lnTo>
                    <a:pt x="0" y="566"/>
                  </a:lnTo>
                  <a:lnTo>
                    <a:pt x="81" y="380"/>
                  </a:lnTo>
                  <a:lnTo>
                    <a:pt x="81" y="0"/>
                  </a:lnTo>
                  <a:lnTo>
                    <a:pt x="96" y="0"/>
                  </a:lnTo>
                  <a:lnTo>
                    <a:pt x="96" y="383"/>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11"/>
            <p:cNvSpPr/>
            <p:nvPr/>
          </p:nvSpPr>
          <p:spPr bwMode="auto">
            <a:xfrm>
              <a:off x="1290638" y="14288"/>
              <a:ext cx="376238" cy="1801813"/>
            </a:xfrm>
            <a:custGeom>
              <a:avLst/>
              <a:gdLst/>
              <a:ahLst/>
              <a:cxnLst/>
              <a:rect l="0" t="0" r="r" b="b"/>
              <a:pathLst>
                <a:path w="237" h="1135">
                  <a:moveTo>
                    <a:pt x="222" y="1135"/>
                  </a:moveTo>
                  <a:lnTo>
                    <a:pt x="0" y="620"/>
                  </a:lnTo>
                  <a:lnTo>
                    <a:pt x="0" y="0"/>
                  </a:lnTo>
                  <a:lnTo>
                    <a:pt x="18" y="0"/>
                  </a:lnTo>
                  <a:lnTo>
                    <a:pt x="18" y="617"/>
                  </a:lnTo>
                  <a:lnTo>
                    <a:pt x="237" y="1129"/>
                  </a:lnTo>
                  <a:lnTo>
                    <a:pt x="222"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12"/>
            <p:cNvSpPr>
              <a:spLocks noEditPoints="1"/>
            </p:cNvSpPr>
            <p:nvPr/>
          </p:nvSpPr>
          <p:spPr bwMode="auto">
            <a:xfrm>
              <a:off x="1600200" y="180181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Freeform 13"/>
            <p:cNvSpPr/>
            <p:nvPr/>
          </p:nvSpPr>
          <p:spPr bwMode="auto">
            <a:xfrm>
              <a:off x="1381125" y="9525"/>
              <a:ext cx="371475" cy="1425575"/>
            </a:xfrm>
            <a:custGeom>
              <a:avLst/>
              <a:gdLst/>
              <a:ahLst/>
              <a:cxnLst/>
              <a:rect l="0" t="0" r="r" b="b"/>
              <a:pathLst>
                <a:path w="234" h="898">
                  <a:moveTo>
                    <a:pt x="219" y="898"/>
                  </a:moveTo>
                  <a:lnTo>
                    <a:pt x="0" y="383"/>
                  </a:lnTo>
                  <a:lnTo>
                    <a:pt x="0" y="0"/>
                  </a:lnTo>
                  <a:lnTo>
                    <a:pt x="15" y="0"/>
                  </a:lnTo>
                  <a:lnTo>
                    <a:pt x="15" y="380"/>
                  </a:lnTo>
                  <a:lnTo>
                    <a:pt x="234" y="892"/>
                  </a:lnTo>
                  <a:lnTo>
                    <a:pt x="219"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1" name="Freeform 14"/>
            <p:cNvSpPr/>
            <p:nvPr/>
          </p:nvSpPr>
          <p:spPr bwMode="auto">
            <a:xfrm>
              <a:off x="1643063"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2" name="Freeform 15"/>
            <p:cNvSpPr>
              <a:spLocks noEditPoints="1"/>
            </p:cNvSpPr>
            <p:nvPr/>
          </p:nvSpPr>
          <p:spPr bwMode="auto">
            <a:xfrm>
              <a:off x="1685925" y="14208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16"/>
            <p:cNvSpPr>
              <a:spLocks noEditPoints="1"/>
            </p:cNvSpPr>
            <p:nvPr/>
          </p:nvSpPr>
          <p:spPr bwMode="auto">
            <a:xfrm>
              <a:off x="168592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17"/>
            <p:cNvSpPr/>
            <p:nvPr/>
          </p:nvSpPr>
          <p:spPr bwMode="auto">
            <a:xfrm>
              <a:off x="1743075" y="4763"/>
              <a:ext cx="419100" cy="522288"/>
            </a:xfrm>
            <a:custGeom>
              <a:avLst/>
              <a:gdLst/>
              <a:ahLst/>
              <a:cxnLst/>
              <a:rect l="0" t="0" r="r" b="b"/>
              <a:pathLst>
                <a:path w="264" h="329">
                  <a:moveTo>
                    <a:pt x="252" y="329"/>
                  </a:moveTo>
                  <a:lnTo>
                    <a:pt x="45" y="120"/>
                  </a:lnTo>
                  <a:lnTo>
                    <a:pt x="0" y="6"/>
                  </a:lnTo>
                  <a:lnTo>
                    <a:pt x="15" y="0"/>
                  </a:lnTo>
                  <a:lnTo>
                    <a:pt x="60" y="111"/>
                  </a:lnTo>
                  <a:lnTo>
                    <a:pt x="264" y="317"/>
                  </a:lnTo>
                  <a:lnTo>
                    <a:pt x="252" y="32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18"/>
            <p:cNvSpPr>
              <a:spLocks noEditPoints="1"/>
            </p:cNvSpPr>
            <p:nvPr/>
          </p:nvSpPr>
          <p:spPr bwMode="auto">
            <a:xfrm>
              <a:off x="2119313"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9"/>
            <p:cNvSpPr/>
            <p:nvPr/>
          </p:nvSpPr>
          <p:spPr bwMode="auto">
            <a:xfrm>
              <a:off x="952500" y="4763"/>
              <a:ext cx="152400" cy="908050"/>
            </a:xfrm>
            <a:custGeom>
              <a:avLst/>
              <a:gdLst/>
              <a:ahLst/>
              <a:cxnLst/>
              <a:rect l="0" t="0" r="r" b="b"/>
              <a:pathLst>
                <a:path w="96" h="572">
                  <a:moveTo>
                    <a:pt x="15" y="572"/>
                  </a:moveTo>
                  <a:lnTo>
                    <a:pt x="0" y="572"/>
                  </a:lnTo>
                  <a:lnTo>
                    <a:pt x="0" y="189"/>
                  </a:lnTo>
                  <a:lnTo>
                    <a:pt x="81" y="0"/>
                  </a:lnTo>
                  <a:lnTo>
                    <a:pt x="96" y="6"/>
                  </a:lnTo>
                  <a:lnTo>
                    <a:pt x="15" y="192"/>
                  </a:lnTo>
                  <a:lnTo>
                    <a:pt x="15" y="57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20"/>
            <p:cNvSpPr>
              <a:spLocks noEditPoints="1"/>
            </p:cNvSpPr>
            <p:nvPr/>
          </p:nvSpPr>
          <p:spPr bwMode="auto">
            <a:xfrm>
              <a:off x="866775"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2"/>
                    <a:pt x="4" y="20"/>
                  </a:cubicBezTo>
                  <a:cubicBezTo>
                    <a:pt x="4" y="29"/>
                    <a:pt x="11"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21"/>
            <p:cNvSpPr>
              <a:spLocks noEditPoints="1"/>
            </p:cNvSpPr>
            <p:nvPr/>
          </p:nvSpPr>
          <p:spPr bwMode="auto">
            <a:xfrm>
              <a:off x="890588" y="15541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22"/>
            <p:cNvSpPr/>
            <p:nvPr/>
          </p:nvSpPr>
          <p:spPr bwMode="auto">
            <a:xfrm>
              <a:off x="738188" y="5622925"/>
              <a:ext cx="338138" cy="1216025"/>
            </a:xfrm>
            <a:custGeom>
              <a:avLst/>
              <a:gdLst/>
              <a:ahLst/>
              <a:cxnLst/>
              <a:rect l="0" t="0" r="r" b="b"/>
              <a:pathLst>
                <a:path w="213" h="766">
                  <a:moveTo>
                    <a:pt x="213" y="766"/>
                  </a:moveTo>
                  <a:lnTo>
                    <a:pt x="195" y="766"/>
                  </a:lnTo>
                  <a:lnTo>
                    <a:pt x="195" y="464"/>
                  </a:lnTo>
                  <a:lnTo>
                    <a:pt x="0" y="6"/>
                  </a:lnTo>
                  <a:lnTo>
                    <a:pt x="12" y="0"/>
                  </a:lnTo>
                  <a:lnTo>
                    <a:pt x="213" y="461"/>
                  </a:lnTo>
                  <a:lnTo>
                    <a:pt x="213"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23"/>
            <p:cNvSpPr>
              <a:spLocks noEditPoints="1"/>
            </p:cNvSpPr>
            <p:nvPr/>
          </p:nvSpPr>
          <p:spPr bwMode="auto">
            <a:xfrm>
              <a:off x="647700" y="5480050"/>
              <a:ext cx="157163" cy="157163"/>
            </a:xfrm>
            <a:custGeom>
              <a:avLst/>
              <a:gdLst/>
              <a:ahLst/>
              <a:cxnLst/>
              <a:rect l="0" t="0" r="r" b="b"/>
              <a:pathLst>
                <a:path w="33" h="33">
                  <a:moveTo>
                    <a:pt x="17" y="33"/>
                  </a:moveTo>
                  <a:cubicBezTo>
                    <a:pt x="8" y="33"/>
                    <a:pt x="0" y="26"/>
                    <a:pt x="0" y="17"/>
                  </a:cubicBezTo>
                  <a:cubicBezTo>
                    <a:pt x="0" y="8"/>
                    <a:pt x="8" y="0"/>
                    <a:pt x="17" y="0"/>
                  </a:cubicBezTo>
                  <a:cubicBezTo>
                    <a:pt x="26" y="0"/>
                    <a:pt x="33" y="8"/>
                    <a:pt x="33" y="17"/>
                  </a:cubicBezTo>
                  <a:cubicBezTo>
                    <a:pt x="33" y="26"/>
                    <a:pt x="26" y="33"/>
                    <a:pt x="17" y="33"/>
                  </a:cubicBezTo>
                  <a:close/>
                  <a:moveTo>
                    <a:pt x="17" y="4"/>
                  </a:moveTo>
                  <a:cubicBezTo>
                    <a:pt x="10" y="4"/>
                    <a:pt x="4" y="10"/>
                    <a:pt x="4" y="17"/>
                  </a:cubicBezTo>
                  <a:cubicBezTo>
                    <a:pt x="4" y="24"/>
                    <a:pt x="10" y="29"/>
                    <a:pt x="17" y="29"/>
                  </a:cubicBezTo>
                  <a:cubicBezTo>
                    <a:pt x="23" y="29"/>
                    <a:pt x="29" y="24"/>
                    <a:pt x="29" y="17"/>
                  </a:cubicBezTo>
                  <a:cubicBezTo>
                    <a:pt x="29" y="10"/>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24"/>
            <p:cNvSpPr>
              <a:spLocks noEditPoints="1"/>
            </p:cNvSpPr>
            <p:nvPr/>
          </p:nvSpPr>
          <p:spPr bwMode="auto">
            <a:xfrm>
              <a:off x="66675" y="903288"/>
              <a:ext cx="190500" cy="190500"/>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2"/>
                    <a:pt x="4" y="20"/>
                  </a:cubicBezTo>
                  <a:cubicBezTo>
                    <a:pt x="4" y="29"/>
                    <a:pt x="12" y="36"/>
                    <a:pt x="20" y="36"/>
                  </a:cubicBezTo>
                  <a:cubicBezTo>
                    <a:pt x="29" y="36"/>
                    <a:pt x="36" y="29"/>
                    <a:pt x="36" y="20"/>
                  </a:cubicBezTo>
                  <a:cubicBezTo>
                    <a:pt x="36" y="12"/>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Freeform 25"/>
            <p:cNvSpPr/>
            <p:nvPr/>
          </p:nvSpPr>
          <p:spPr bwMode="auto">
            <a:xfrm>
              <a:off x="0" y="3897313"/>
              <a:ext cx="133350" cy="266700"/>
            </a:xfrm>
            <a:custGeom>
              <a:avLst/>
              <a:gdLst/>
              <a:ahLst/>
              <a:cxnLst/>
              <a:rect l="0" t="0" r="r" b="b"/>
              <a:pathLst>
                <a:path w="84" h="168">
                  <a:moveTo>
                    <a:pt x="69" y="168"/>
                  </a:moveTo>
                  <a:lnTo>
                    <a:pt x="0" y="6"/>
                  </a:lnTo>
                  <a:lnTo>
                    <a:pt x="12" y="0"/>
                  </a:lnTo>
                  <a:lnTo>
                    <a:pt x="84" y="162"/>
                  </a:lnTo>
                  <a:lnTo>
                    <a:pt x="69" y="16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3" name="Freeform 26"/>
            <p:cNvSpPr>
              <a:spLocks noEditPoints="1"/>
            </p:cNvSpPr>
            <p:nvPr/>
          </p:nvSpPr>
          <p:spPr bwMode="auto">
            <a:xfrm>
              <a:off x="66675" y="414972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27"/>
            <p:cNvSpPr/>
            <p:nvPr/>
          </p:nvSpPr>
          <p:spPr bwMode="auto">
            <a:xfrm>
              <a:off x="0" y="1644650"/>
              <a:ext cx="133350" cy="269875"/>
            </a:xfrm>
            <a:custGeom>
              <a:avLst/>
              <a:gdLst/>
              <a:ahLst/>
              <a:cxnLst/>
              <a:rect l="0" t="0" r="r" b="b"/>
              <a:pathLst>
                <a:path w="84" h="170">
                  <a:moveTo>
                    <a:pt x="12" y="170"/>
                  </a:moveTo>
                  <a:lnTo>
                    <a:pt x="0" y="164"/>
                  </a:lnTo>
                  <a:lnTo>
                    <a:pt x="69" y="0"/>
                  </a:lnTo>
                  <a:lnTo>
                    <a:pt x="84" y="6"/>
                  </a:lnTo>
                  <a:lnTo>
                    <a:pt x="12" y="17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28"/>
            <p:cNvSpPr>
              <a:spLocks noEditPoints="1"/>
            </p:cNvSpPr>
            <p:nvPr/>
          </p:nvSpPr>
          <p:spPr bwMode="auto">
            <a:xfrm>
              <a:off x="66675" y="146843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9"/>
            <p:cNvSpPr/>
            <p:nvPr/>
          </p:nvSpPr>
          <p:spPr bwMode="auto">
            <a:xfrm>
              <a:off x="695325" y="4763"/>
              <a:ext cx="309563" cy="1558925"/>
            </a:xfrm>
            <a:custGeom>
              <a:avLst/>
              <a:gdLst/>
              <a:ahLst/>
              <a:cxnLst/>
              <a:rect l="0" t="0" r="r" b="b"/>
              <a:pathLst>
                <a:path w="195" h="982">
                  <a:moveTo>
                    <a:pt x="195" y="982"/>
                  </a:moveTo>
                  <a:lnTo>
                    <a:pt x="177" y="982"/>
                  </a:lnTo>
                  <a:lnTo>
                    <a:pt x="177" y="805"/>
                  </a:lnTo>
                  <a:lnTo>
                    <a:pt x="0" y="629"/>
                  </a:lnTo>
                  <a:lnTo>
                    <a:pt x="0" y="0"/>
                  </a:lnTo>
                  <a:lnTo>
                    <a:pt x="18" y="0"/>
                  </a:lnTo>
                  <a:lnTo>
                    <a:pt x="18" y="623"/>
                  </a:lnTo>
                  <a:lnTo>
                    <a:pt x="195" y="796"/>
                  </a:lnTo>
                  <a:lnTo>
                    <a:pt x="195" y="98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Freeform 30"/>
            <p:cNvSpPr>
              <a:spLocks noEditPoints="1"/>
            </p:cNvSpPr>
            <p:nvPr/>
          </p:nvSpPr>
          <p:spPr bwMode="auto">
            <a:xfrm>
              <a:off x="57150" y="48815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8" name="Freeform 31"/>
            <p:cNvSpPr/>
            <p:nvPr/>
          </p:nvSpPr>
          <p:spPr bwMode="auto">
            <a:xfrm>
              <a:off x="138113" y="5060950"/>
              <a:ext cx="304800" cy="1778000"/>
            </a:xfrm>
            <a:custGeom>
              <a:avLst/>
              <a:gdLst/>
              <a:ahLst/>
              <a:cxnLst/>
              <a:rect l="0" t="0" r="r" b="b"/>
              <a:pathLst>
                <a:path w="192" h="1120">
                  <a:moveTo>
                    <a:pt x="192" y="1120"/>
                  </a:moveTo>
                  <a:lnTo>
                    <a:pt x="177" y="1120"/>
                  </a:lnTo>
                  <a:lnTo>
                    <a:pt x="177" y="360"/>
                  </a:lnTo>
                  <a:lnTo>
                    <a:pt x="0" y="183"/>
                  </a:lnTo>
                  <a:lnTo>
                    <a:pt x="0" y="0"/>
                  </a:lnTo>
                  <a:lnTo>
                    <a:pt x="15" y="0"/>
                  </a:lnTo>
                  <a:lnTo>
                    <a:pt x="15" y="177"/>
                  </a:lnTo>
                  <a:lnTo>
                    <a:pt x="192" y="354"/>
                  </a:lnTo>
                  <a:lnTo>
                    <a:pt x="192" y="112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32"/>
            <p:cNvSpPr>
              <a:spLocks noEditPoints="1"/>
            </p:cNvSpPr>
            <p:nvPr/>
          </p:nvSpPr>
          <p:spPr bwMode="auto">
            <a:xfrm>
              <a:off x="561975" y="6430963"/>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Rectangle 33"/>
            <p:cNvSpPr>
              <a:spLocks noChangeArrowheads="1"/>
            </p:cNvSpPr>
            <p:nvPr/>
          </p:nvSpPr>
          <p:spPr bwMode="auto">
            <a:xfrm>
              <a:off x="642938" y="6610350"/>
              <a:ext cx="23813" cy="242888"/>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41" name="Freeform 34"/>
            <p:cNvSpPr>
              <a:spLocks noEditPoints="1"/>
            </p:cNvSpPr>
            <p:nvPr/>
          </p:nvSpPr>
          <p:spPr bwMode="auto">
            <a:xfrm>
              <a:off x="76200" y="6430963"/>
              <a:ext cx="190500" cy="188913"/>
            </a:xfrm>
            <a:custGeom>
              <a:avLst/>
              <a:gdLst/>
              <a:ahLst/>
              <a:cxnLst/>
              <a:rect l="0" t="0" r="r" b="b"/>
              <a:pathLst>
                <a:path w="40" h="40">
                  <a:moveTo>
                    <a:pt x="20" y="40"/>
                  </a:moveTo>
                  <a:cubicBezTo>
                    <a:pt x="9" y="40"/>
                    <a:pt x="0" y="31"/>
                    <a:pt x="0" y="20"/>
                  </a:cubicBezTo>
                  <a:cubicBezTo>
                    <a:pt x="0" y="9"/>
                    <a:pt x="9" y="0"/>
                    <a:pt x="20" y="0"/>
                  </a:cubicBezTo>
                  <a:cubicBezTo>
                    <a:pt x="32" y="0"/>
                    <a:pt x="40" y="9"/>
                    <a:pt x="40" y="20"/>
                  </a:cubicBezTo>
                  <a:cubicBezTo>
                    <a:pt x="40" y="31"/>
                    <a:pt x="32"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35"/>
            <p:cNvSpPr/>
            <p:nvPr/>
          </p:nvSpPr>
          <p:spPr bwMode="auto">
            <a:xfrm>
              <a:off x="0" y="5978525"/>
              <a:ext cx="190500" cy="461963"/>
            </a:xfrm>
            <a:custGeom>
              <a:avLst/>
              <a:gdLst/>
              <a:ahLst/>
              <a:cxnLst/>
              <a:rect l="0" t="0" r="r" b="b"/>
              <a:pathLst>
                <a:path w="120" h="291">
                  <a:moveTo>
                    <a:pt x="120" y="291"/>
                  </a:moveTo>
                  <a:lnTo>
                    <a:pt x="105" y="291"/>
                  </a:lnTo>
                  <a:lnTo>
                    <a:pt x="105" y="114"/>
                  </a:lnTo>
                  <a:lnTo>
                    <a:pt x="0" y="9"/>
                  </a:lnTo>
                  <a:lnTo>
                    <a:pt x="12" y="0"/>
                  </a:lnTo>
                  <a:lnTo>
                    <a:pt x="120" y="108"/>
                  </a:lnTo>
                  <a:lnTo>
                    <a:pt x="120" y="29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36"/>
            <p:cNvSpPr/>
            <p:nvPr/>
          </p:nvSpPr>
          <p:spPr bwMode="auto">
            <a:xfrm>
              <a:off x="1014413" y="1801813"/>
              <a:ext cx="214313" cy="755650"/>
            </a:xfrm>
            <a:custGeom>
              <a:avLst/>
              <a:gdLst/>
              <a:ahLst/>
              <a:cxnLst/>
              <a:rect l="0" t="0" r="r" b="b"/>
              <a:pathLst>
                <a:path w="135" h="476">
                  <a:moveTo>
                    <a:pt x="12" y="476"/>
                  </a:moveTo>
                  <a:lnTo>
                    <a:pt x="0" y="476"/>
                  </a:lnTo>
                  <a:lnTo>
                    <a:pt x="0" y="128"/>
                  </a:lnTo>
                  <a:lnTo>
                    <a:pt x="126" y="0"/>
                  </a:lnTo>
                  <a:lnTo>
                    <a:pt x="135" y="9"/>
                  </a:lnTo>
                  <a:lnTo>
                    <a:pt x="12" y="131"/>
                  </a:lnTo>
                  <a:lnTo>
                    <a:pt x="12" y="47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37"/>
            <p:cNvSpPr>
              <a:spLocks noEditPoints="1"/>
            </p:cNvSpPr>
            <p:nvPr/>
          </p:nvSpPr>
          <p:spPr bwMode="auto">
            <a:xfrm>
              <a:off x="938213" y="2547938"/>
              <a:ext cx="166688" cy="160338"/>
            </a:xfrm>
            <a:custGeom>
              <a:avLst/>
              <a:gdLst/>
              <a:ahLst/>
              <a:cxnLst/>
              <a:rect l="0" t="0" r="r" b="b"/>
              <a:pathLst>
                <a:path w="35" h="34">
                  <a:moveTo>
                    <a:pt x="18" y="34"/>
                  </a:moveTo>
                  <a:cubicBezTo>
                    <a:pt x="8" y="34"/>
                    <a:pt x="0" y="26"/>
                    <a:pt x="0" y="17"/>
                  </a:cubicBezTo>
                  <a:cubicBezTo>
                    <a:pt x="0" y="7"/>
                    <a:pt x="8" y="0"/>
                    <a:pt x="18" y="0"/>
                  </a:cubicBezTo>
                  <a:cubicBezTo>
                    <a:pt x="27" y="0"/>
                    <a:pt x="35" y="7"/>
                    <a:pt x="35" y="17"/>
                  </a:cubicBezTo>
                  <a:cubicBezTo>
                    <a:pt x="35" y="26"/>
                    <a:pt x="27" y="34"/>
                    <a:pt x="18" y="34"/>
                  </a:cubicBezTo>
                  <a:close/>
                  <a:moveTo>
                    <a:pt x="18" y="4"/>
                  </a:moveTo>
                  <a:cubicBezTo>
                    <a:pt x="10" y="4"/>
                    <a:pt x="4" y="10"/>
                    <a:pt x="4" y="17"/>
                  </a:cubicBezTo>
                  <a:cubicBezTo>
                    <a:pt x="4" y="24"/>
                    <a:pt x="10" y="30"/>
                    <a:pt x="18" y="30"/>
                  </a:cubicBezTo>
                  <a:cubicBezTo>
                    <a:pt x="25" y="30"/>
                    <a:pt x="31" y="24"/>
                    <a:pt x="31" y="17"/>
                  </a:cubicBezTo>
                  <a:cubicBezTo>
                    <a:pt x="31" y="10"/>
                    <a:pt x="25" y="4"/>
                    <a:pt x="18"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38"/>
            <p:cNvSpPr/>
            <p:nvPr/>
          </p:nvSpPr>
          <p:spPr bwMode="auto">
            <a:xfrm>
              <a:off x="595313" y="4763"/>
              <a:ext cx="638175" cy="4025900"/>
            </a:xfrm>
            <a:custGeom>
              <a:avLst/>
              <a:gdLst/>
              <a:ahLst/>
              <a:cxnLst/>
              <a:rect l="0" t="0" r="r" b="b"/>
              <a:pathLst>
                <a:path w="402" h="2536">
                  <a:moveTo>
                    <a:pt x="402" y="2536"/>
                  </a:moveTo>
                  <a:lnTo>
                    <a:pt x="387" y="2536"/>
                  </a:lnTo>
                  <a:lnTo>
                    <a:pt x="387" y="2311"/>
                  </a:lnTo>
                  <a:lnTo>
                    <a:pt x="0" y="1925"/>
                  </a:lnTo>
                  <a:lnTo>
                    <a:pt x="0" y="0"/>
                  </a:lnTo>
                  <a:lnTo>
                    <a:pt x="15" y="0"/>
                  </a:lnTo>
                  <a:lnTo>
                    <a:pt x="15" y="1916"/>
                  </a:lnTo>
                  <a:lnTo>
                    <a:pt x="402" y="2302"/>
                  </a:lnTo>
                  <a:lnTo>
                    <a:pt x="402" y="253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9"/>
            <p:cNvSpPr/>
            <p:nvPr/>
          </p:nvSpPr>
          <p:spPr bwMode="auto">
            <a:xfrm>
              <a:off x="1223963"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40"/>
            <p:cNvSpPr>
              <a:spLocks noEditPoints="1"/>
            </p:cNvSpPr>
            <p:nvPr/>
          </p:nvSpPr>
          <p:spPr bwMode="auto">
            <a:xfrm>
              <a:off x="1300163" y="1849438"/>
              <a:ext cx="109538" cy="107950"/>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8" name="Freeform 41"/>
            <p:cNvSpPr/>
            <p:nvPr/>
          </p:nvSpPr>
          <p:spPr bwMode="auto">
            <a:xfrm>
              <a:off x="280988" y="3417888"/>
              <a:ext cx="142875" cy="474663"/>
            </a:xfrm>
            <a:custGeom>
              <a:avLst/>
              <a:gdLst/>
              <a:ahLst/>
              <a:cxnLst/>
              <a:rect l="0" t="0" r="r" b="b"/>
              <a:pathLst>
                <a:path w="90" h="299">
                  <a:moveTo>
                    <a:pt x="12" y="299"/>
                  </a:moveTo>
                  <a:lnTo>
                    <a:pt x="0" y="299"/>
                  </a:lnTo>
                  <a:lnTo>
                    <a:pt x="0" y="80"/>
                  </a:lnTo>
                  <a:lnTo>
                    <a:pt x="81" y="0"/>
                  </a:lnTo>
                  <a:lnTo>
                    <a:pt x="90" y="8"/>
                  </a:lnTo>
                  <a:lnTo>
                    <a:pt x="12" y="83"/>
                  </a:lnTo>
                  <a:lnTo>
                    <a:pt x="12" y="299"/>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9" name="Freeform 42"/>
            <p:cNvSpPr>
              <a:spLocks noEditPoints="1"/>
            </p:cNvSpPr>
            <p:nvPr/>
          </p:nvSpPr>
          <p:spPr bwMode="auto">
            <a:xfrm>
              <a:off x="238125" y="3883025"/>
              <a:ext cx="109538" cy="109538"/>
            </a:xfrm>
            <a:custGeom>
              <a:avLst/>
              <a:gdLst/>
              <a:ahLst/>
              <a:cxnLst/>
              <a:rect l="0" t="0" r="r" b="b"/>
              <a:pathLst>
                <a:path w="23" h="23">
                  <a:moveTo>
                    <a:pt x="11" y="23"/>
                  </a:moveTo>
                  <a:cubicBezTo>
                    <a:pt x="5" y="23"/>
                    <a:pt x="0" y="18"/>
                    <a:pt x="0" y="12"/>
                  </a:cubicBezTo>
                  <a:cubicBezTo>
                    <a:pt x="0" y="5"/>
                    <a:pt x="5" y="0"/>
                    <a:pt x="11" y="0"/>
                  </a:cubicBezTo>
                  <a:cubicBezTo>
                    <a:pt x="17" y="0"/>
                    <a:pt x="23" y="5"/>
                    <a:pt x="23" y="12"/>
                  </a:cubicBezTo>
                  <a:cubicBezTo>
                    <a:pt x="23" y="18"/>
                    <a:pt x="17" y="23"/>
                    <a:pt x="11" y="23"/>
                  </a:cubicBezTo>
                  <a:close/>
                  <a:moveTo>
                    <a:pt x="11" y="4"/>
                  </a:moveTo>
                  <a:cubicBezTo>
                    <a:pt x="7" y="4"/>
                    <a:pt x="4" y="8"/>
                    <a:pt x="4" y="12"/>
                  </a:cubicBezTo>
                  <a:cubicBezTo>
                    <a:pt x="4" y="16"/>
                    <a:pt x="7" y="19"/>
                    <a:pt x="11" y="19"/>
                  </a:cubicBezTo>
                  <a:cubicBezTo>
                    <a:pt x="15" y="19"/>
                    <a:pt x="19" y="16"/>
                    <a:pt x="19" y="12"/>
                  </a:cubicBezTo>
                  <a:cubicBezTo>
                    <a:pt x="19" y="8"/>
                    <a:pt x="15" y="4"/>
                    <a:pt x="11"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0" name="Freeform 43"/>
            <p:cNvSpPr/>
            <p:nvPr/>
          </p:nvSpPr>
          <p:spPr bwMode="auto">
            <a:xfrm>
              <a:off x="4763" y="2166938"/>
              <a:ext cx="114300" cy="452438"/>
            </a:xfrm>
            <a:custGeom>
              <a:avLst/>
              <a:gdLst/>
              <a:ahLst/>
              <a:cxnLst/>
              <a:rect l="0" t="0" r="r" b="b"/>
              <a:pathLst>
                <a:path w="72" h="285">
                  <a:moveTo>
                    <a:pt x="6" y="285"/>
                  </a:moveTo>
                  <a:lnTo>
                    <a:pt x="0" y="276"/>
                  </a:lnTo>
                  <a:lnTo>
                    <a:pt x="60" y="216"/>
                  </a:lnTo>
                  <a:lnTo>
                    <a:pt x="60" y="0"/>
                  </a:lnTo>
                  <a:lnTo>
                    <a:pt x="72" y="0"/>
                  </a:lnTo>
                  <a:lnTo>
                    <a:pt x="72" y="222"/>
                  </a:lnTo>
                  <a:lnTo>
                    <a:pt x="6" y="28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1" name="Freeform 44"/>
            <p:cNvSpPr>
              <a:spLocks noEditPoints="1"/>
            </p:cNvSpPr>
            <p:nvPr/>
          </p:nvSpPr>
          <p:spPr bwMode="auto">
            <a:xfrm>
              <a:off x="52388" y="2066925"/>
              <a:ext cx="109538" cy="109538"/>
            </a:xfrm>
            <a:custGeom>
              <a:avLst/>
              <a:gdLst/>
              <a:ahLst/>
              <a:cxnLst/>
              <a:rect l="0" t="0" r="r" b="b"/>
              <a:pathLst>
                <a:path w="23" h="23">
                  <a:moveTo>
                    <a:pt x="12" y="23"/>
                  </a:moveTo>
                  <a:cubicBezTo>
                    <a:pt x="5" y="23"/>
                    <a:pt x="0" y="18"/>
                    <a:pt x="0" y="12"/>
                  </a:cubicBezTo>
                  <a:cubicBezTo>
                    <a:pt x="0" y="5"/>
                    <a:pt x="5" y="0"/>
                    <a:pt x="12" y="0"/>
                  </a:cubicBezTo>
                  <a:cubicBezTo>
                    <a:pt x="18" y="0"/>
                    <a:pt x="23" y="5"/>
                    <a:pt x="23" y="12"/>
                  </a:cubicBezTo>
                  <a:cubicBezTo>
                    <a:pt x="23" y="18"/>
                    <a:pt x="18" y="23"/>
                    <a:pt x="12" y="23"/>
                  </a:cubicBezTo>
                  <a:close/>
                  <a:moveTo>
                    <a:pt x="12" y="4"/>
                  </a:moveTo>
                  <a:cubicBezTo>
                    <a:pt x="8" y="4"/>
                    <a:pt x="4" y="8"/>
                    <a:pt x="4" y="12"/>
                  </a:cubicBezTo>
                  <a:cubicBezTo>
                    <a:pt x="4" y="16"/>
                    <a:pt x="8" y="19"/>
                    <a:pt x="12" y="19"/>
                  </a:cubicBezTo>
                  <a:cubicBezTo>
                    <a:pt x="16" y="19"/>
                    <a:pt x="19" y="16"/>
                    <a:pt x="19" y="12"/>
                  </a:cubicBezTo>
                  <a:cubicBezTo>
                    <a:pt x="19"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2" name="Rectangle 45"/>
            <p:cNvSpPr>
              <a:spLocks noChangeArrowheads="1"/>
            </p:cNvSpPr>
            <p:nvPr/>
          </p:nvSpPr>
          <p:spPr bwMode="auto">
            <a:xfrm>
              <a:off x="1228725"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53" name="Freeform 46"/>
            <p:cNvSpPr/>
            <p:nvPr/>
          </p:nvSpPr>
          <p:spPr bwMode="auto">
            <a:xfrm>
              <a:off x="1319213" y="5041900"/>
              <a:ext cx="371475" cy="1801813"/>
            </a:xfrm>
            <a:custGeom>
              <a:avLst/>
              <a:gdLst/>
              <a:ahLst/>
              <a:cxnLst/>
              <a:rect l="0" t="0" r="r" b="b"/>
              <a:pathLst>
                <a:path w="234" h="1135">
                  <a:moveTo>
                    <a:pt x="15" y="1135"/>
                  </a:moveTo>
                  <a:lnTo>
                    <a:pt x="0" y="1135"/>
                  </a:lnTo>
                  <a:lnTo>
                    <a:pt x="0" y="515"/>
                  </a:lnTo>
                  <a:lnTo>
                    <a:pt x="0" y="512"/>
                  </a:lnTo>
                  <a:lnTo>
                    <a:pt x="219" y="0"/>
                  </a:lnTo>
                  <a:lnTo>
                    <a:pt x="234"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4" name="Freeform 47"/>
            <p:cNvSpPr>
              <a:spLocks noEditPoints="1"/>
            </p:cNvSpPr>
            <p:nvPr/>
          </p:nvSpPr>
          <p:spPr bwMode="auto">
            <a:xfrm>
              <a:off x="1147763"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5" name="Freeform 48"/>
            <p:cNvSpPr/>
            <p:nvPr/>
          </p:nvSpPr>
          <p:spPr bwMode="auto">
            <a:xfrm>
              <a:off x="819150" y="3983038"/>
              <a:ext cx="347663" cy="2860675"/>
            </a:xfrm>
            <a:custGeom>
              <a:avLst/>
              <a:gdLst/>
              <a:ahLst/>
              <a:cxnLst/>
              <a:rect l="0" t="0" r="r" b="b"/>
              <a:pathLst>
                <a:path w="219" h="1802">
                  <a:moveTo>
                    <a:pt x="219" y="1802"/>
                  </a:moveTo>
                  <a:lnTo>
                    <a:pt x="201" y="1802"/>
                  </a:lnTo>
                  <a:lnTo>
                    <a:pt x="201" y="1185"/>
                  </a:lnTo>
                  <a:lnTo>
                    <a:pt x="0" y="3"/>
                  </a:lnTo>
                  <a:lnTo>
                    <a:pt x="15" y="0"/>
                  </a:lnTo>
                  <a:lnTo>
                    <a:pt x="219" y="1185"/>
                  </a:lnTo>
                  <a:lnTo>
                    <a:pt x="219" y="180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6" name="Freeform 49"/>
            <p:cNvSpPr>
              <a:spLocks noEditPoints="1"/>
            </p:cNvSpPr>
            <p:nvPr/>
          </p:nvSpPr>
          <p:spPr bwMode="auto">
            <a:xfrm>
              <a:off x="728663" y="3806825"/>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8"/>
                    <a:pt x="11" y="36"/>
                    <a:pt x="20" y="36"/>
                  </a:cubicBezTo>
                  <a:cubicBezTo>
                    <a:pt x="29" y="36"/>
                    <a:pt x="36" y="28"/>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7" name="Freeform 50"/>
            <p:cNvSpPr>
              <a:spLocks noEditPoints="1"/>
            </p:cNvSpPr>
            <p:nvPr/>
          </p:nvSpPr>
          <p:spPr bwMode="auto">
            <a:xfrm>
              <a:off x="1624013"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8" name="Freeform 51"/>
            <p:cNvSpPr/>
            <p:nvPr/>
          </p:nvSpPr>
          <p:spPr bwMode="auto">
            <a:xfrm>
              <a:off x="1404938" y="5422900"/>
              <a:ext cx="371475" cy="1425575"/>
            </a:xfrm>
            <a:custGeom>
              <a:avLst/>
              <a:gdLst/>
              <a:ahLst/>
              <a:cxnLst/>
              <a:rect l="0" t="0" r="r" b="b"/>
              <a:pathLst>
                <a:path w="234" h="898">
                  <a:moveTo>
                    <a:pt x="18" y="898"/>
                  </a:moveTo>
                  <a:lnTo>
                    <a:pt x="0" y="898"/>
                  </a:lnTo>
                  <a:lnTo>
                    <a:pt x="0" y="515"/>
                  </a:lnTo>
                  <a:lnTo>
                    <a:pt x="0" y="512"/>
                  </a:lnTo>
                  <a:lnTo>
                    <a:pt x="222" y="0"/>
                  </a:lnTo>
                  <a:lnTo>
                    <a:pt x="234"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59" name="Freeform 52"/>
            <p:cNvSpPr/>
            <p:nvPr/>
          </p:nvSpPr>
          <p:spPr bwMode="auto">
            <a:xfrm>
              <a:off x="1666875"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0" name="Freeform 53"/>
            <p:cNvSpPr>
              <a:spLocks noEditPoints="1"/>
            </p:cNvSpPr>
            <p:nvPr/>
          </p:nvSpPr>
          <p:spPr bwMode="auto">
            <a:xfrm>
              <a:off x="1709738"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1" name="Freeform 54"/>
            <p:cNvSpPr>
              <a:spLocks noEditPoints="1"/>
            </p:cNvSpPr>
            <p:nvPr/>
          </p:nvSpPr>
          <p:spPr bwMode="auto">
            <a:xfrm>
              <a:off x="1709738"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2" name="Freeform 55"/>
            <p:cNvSpPr/>
            <p:nvPr/>
          </p:nvSpPr>
          <p:spPr bwMode="auto">
            <a:xfrm>
              <a:off x="1766888" y="6330950"/>
              <a:ext cx="419100" cy="527050"/>
            </a:xfrm>
            <a:custGeom>
              <a:avLst/>
              <a:gdLst/>
              <a:ahLst/>
              <a:cxnLst/>
              <a:rect l="0" t="0" r="r" b="b"/>
              <a:pathLst>
                <a:path w="264" h="332">
                  <a:moveTo>
                    <a:pt x="12" y="332"/>
                  </a:moveTo>
                  <a:lnTo>
                    <a:pt x="0" y="326"/>
                  </a:lnTo>
                  <a:lnTo>
                    <a:pt x="45" y="206"/>
                  </a:lnTo>
                  <a:lnTo>
                    <a:pt x="255" y="0"/>
                  </a:lnTo>
                  <a:lnTo>
                    <a:pt x="264" y="12"/>
                  </a:lnTo>
                  <a:lnTo>
                    <a:pt x="60" y="215"/>
                  </a:lnTo>
                  <a:lnTo>
                    <a:pt x="12"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3" name="Freeform 56"/>
            <p:cNvSpPr>
              <a:spLocks noEditPoints="1"/>
            </p:cNvSpPr>
            <p:nvPr/>
          </p:nvSpPr>
          <p:spPr bwMode="auto">
            <a:xfrm>
              <a:off x="2147888"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4" name="Freeform 57"/>
            <p:cNvSpPr/>
            <p:nvPr/>
          </p:nvSpPr>
          <p:spPr bwMode="auto">
            <a:xfrm>
              <a:off x="504825" y="9525"/>
              <a:ext cx="233363" cy="5103813"/>
            </a:xfrm>
            <a:custGeom>
              <a:avLst/>
              <a:gdLst/>
              <a:ahLst/>
              <a:cxnLst/>
              <a:rect l="0" t="0" r="r" b="b"/>
              <a:pathLst>
                <a:path w="147" h="3215">
                  <a:moveTo>
                    <a:pt x="132" y="3215"/>
                  </a:moveTo>
                  <a:lnTo>
                    <a:pt x="129" y="2754"/>
                  </a:lnTo>
                  <a:lnTo>
                    <a:pt x="0" y="1901"/>
                  </a:lnTo>
                  <a:lnTo>
                    <a:pt x="0" y="0"/>
                  </a:lnTo>
                  <a:lnTo>
                    <a:pt x="15" y="0"/>
                  </a:lnTo>
                  <a:lnTo>
                    <a:pt x="15" y="1898"/>
                  </a:lnTo>
                  <a:lnTo>
                    <a:pt x="144" y="2754"/>
                  </a:lnTo>
                  <a:lnTo>
                    <a:pt x="147" y="3215"/>
                  </a:lnTo>
                  <a:lnTo>
                    <a:pt x="132" y="321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65" name="Freeform 58"/>
            <p:cNvSpPr>
              <a:spLocks noEditPoints="1"/>
            </p:cNvSpPr>
            <p:nvPr/>
          </p:nvSpPr>
          <p:spPr bwMode="auto">
            <a:xfrm>
              <a:off x="633413" y="5103813"/>
              <a:ext cx="185738" cy="185738"/>
            </a:xfrm>
            <a:custGeom>
              <a:avLst/>
              <a:gdLst/>
              <a:ahLst/>
              <a:cxnLst/>
              <a:rect l="0" t="0" r="r" b="b"/>
              <a:pathLst>
                <a:path w="39" h="39">
                  <a:moveTo>
                    <a:pt x="20" y="39"/>
                  </a:moveTo>
                  <a:cubicBezTo>
                    <a:pt x="9" y="39"/>
                    <a:pt x="0" y="30"/>
                    <a:pt x="0" y="19"/>
                  </a:cubicBezTo>
                  <a:cubicBezTo>
                    <a:pt x="0" y="9"/>
                    <a:pt x="9" y="0"/>
                    <a:pt x="20" y="0"/>
                  </a:cubicBezTo>
                  <a:cubicBezTo>
                    <a:pt x="30" y="0"/>
                    <a:pt x="39" y="9"/>
                    <a:pt x="39" y="19"/>
                  </a:cubicBezTo>
                  <a:cubicBezTo>
                    <a:pt x="39" y="30"/>
                    <a:pt x="30" y="39"/>
                    <a:pt x="20" y="39"/>
                  </a:cubicBezTo>
                  <a:close/>
                  <a:moveTo>
                    <a:pt x="20" y="4"/>
                  </a:moveTo>
                  <a:cubicBezTo>
                    <a:pt x="11" y="4"/>
                    <a:pt x="4" y="11"/>
                    <a:pt x="4" y="19"/>
                  </a:cubicBezTo>
                  <a:cubicBezTo>
                    <a:pt x="4" y="28"/>
                    <a:pt x="11" y="35"/>
                    <a:pt x="20" y="35"/>
                  </a:cubicBezTo>
                  <a:cubicBezTo>
                    <a:pt x="28" y="35"/>
                    <a:pt x="35" y="28"/>
                    <a:pt x="35" y="19"/>
                  </a:cubicBezTo>
                  <a:cubicBezTo>
                    <a:pt x="35"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sp>
        <p:nvSpPr>
          <p:cNvPr id="2" name="Title 1"/>
          <p:cNvSpPr>
            <a:spLocks noGrp="1"/>
          </p:cNvSpPr>
          <p:nvPr>
            <p:ph type="ctrTitle"/>
          </p:nvPr>
        </p:nvSpPr>
        <p:spPr>
          <a:xfrm>
            <a:off x="1876424" y="1122363"/>
            <a:ext cx="8791575" cy="2387600"/>
          </a:xfrm>
        </p:spPr>
        <p:txBody>
          <a:bodyPr anchor="b">
            <a:normAutofit/>
          </a:bodyPr>
          <a:lstStyle>
            <a:lvl1pPr algn="l">
              <a:defRPr sz="4800"/>
            </a:lvl1pPr>
          </a:lstStyle>
          <a:p>
            <a:r>
              <a:rPr lang="en-US" smtClean="0"/>
              <a:t>Click to edit Master title style</a:t>
            </a:r>
            <a:endParaRPr lang="en-US" dirty="0"/>
          </a:p>
        </p:txBody>
      </p:sp>
      <p:sp>
        <p:nvSpPr>
          <p:cNvPr id="3" name="Subtitle 2"/>
          <p:cNvSpPr>
            <a:spLocks noGrp="1"/>
          </p:cNvSpPr>
          <p:nvPr>
            <p:ph type="subTitle" idx="1"/>
          </p:nvPr>
        </p:nvSpPr>
        <p:spPr>
          <a:xfrm>
            <a:off x="1876424" y="3602038"/>
            <a:ext cx="8791575" cy="1655762"/>
          </a:xfrm>
        </p:spPr>
        <p:txBody>
          <a:bodyPr>
            <a:normAutofit/>
          </a:bodyPr>
          <a:lstStyle>
            <a:lvl1pPr marL="0" indent="0" algn="l">
              <a:buNone/>
              <a:defRPr sz="2000" cap="all" baseline="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dirty="0"/>
          </a:p>
        </p:txBody>
      </p:sp>
      <p:sp>
        <p:nvSpPr>
          <p:cNvPr id="4" name="Date Placeholder 3"/>
          <p:cNvSpPr>
            <a:spLocks noGrp="1"/>
          </p:cNvSpPr>
          <p:nvPr>
            <p:ph type="dt" sz="half" idx="10"/>
          </p:nvPr>
        </p:nvSpPr>
        <p:spPr>
          <a:xfrm>
            <a:off x="7077511" y="5410201"/>
            <a:ext cx="2743200" cy="365125"/>
          </a:xfrm>
        </p:spPr>
        <p:txBody>
          <a:bodyPr/>
          <a:lstStyle/>
          <a:p>
            <a:fld id="{2E054079-5A83-43EA-8CDC-9E8C3AE68982}" type="datetime1">
              <a:rPr lang="en-US" smtClean="0"/>
              <a:pPr/>
              <a:t>7/29/2020</a:t>
            </a:fld>
            <a:endParaRPr lang="en-US" dirty="0"/>
          </a:p>
        </p:txBody>
      </p:sp>
      <p:sp>
        <p:nvSpPr>
          <p:cNvPr id="5" name="Footer Placeholder 4"/>
          <p:cNvSpPr>
            <a:spLocks noGrp="1"/>
          </p:cNvSpPr>
          <p:nvPr>
            <p:ph type="ftr" sz="quarter" idx="11"/>
          </p:nvPr>
        </p:nvSpPr>
        <p:spPr>
          <a:xfrm>
            <a:off x="1876424" y="5410201"/>
            <a:ext cx="5124886" cy="365125"/>
          </a:xfrm>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a:xfrm>
            <a:off x="9896911" y="5410199"/>
            <a:ext cx="771089" cy="365125"/>
          </a:xfrm>
        </p:spPr>
        <p:txBody>
          <a:bodyPr/>
          <a:lstStyle/>
          <a:p>
            <a:fld id="{6D22F896-40B5-4ADD-8801-0D06FADFA095}" type="slidenum">
              <a:rPr lang="en-US" dirty="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41411" y="1419226"/>
            <a:ext cx="9906000" cy="2852737"/>
          </a:xfrm>
        </p:spPr>
        <p:txBody>
          <a:bodyPr anchor="b">
            <a:normAutofit/>
          </a:bodyPr>
          <a:lstStyle>
            <a:lvl1pPr>
              <a:defRPr sz="3600"/>
            </a:lvl1pPr>
          </a:lstStyle>
          <a:p>
            <a:r>
              <a:rPr lang="en-US" smtClean="0"/>
              <a:t>Click to edit Master title style</a:t>
            </a:r>
            <a:endParaRPr lang="en-US" dirty="0"/>
          </a:p>
        </p:txBody>
      </p:sp>
      <p:sp>
        <p:nvSpPr>
          <p:cNvPr id="3" name="Text Placeholder 2"/>
          <p:cNvSpPr>
            <a:spLocks noGrp="1"/>
          </p:cNvSpPr>
          <p:nvPr>
            <p:ph type="body" idx="1"/>
          </p:nvPr>
        </p:nvSpPr>
        <p:spPr>
          <a:xfrm>
            <a:off x="1141411" y="4424362"/>
            <a:ext cx="9906000" cy="1374776"/>
          </a:xfrm>
        </p:spPr>
        <p:txBody>
          <a:bodyPr>
            <a:normAutofit/>
          </a:bodyPr>
          <a:lstStyle>
            <a:lvl1pPr marL="0" indent="0">
              <a:buNone/>
              <a:defRPr sz="1800" cap="all" baseline="0">
                <a:solidFill>
                  <a:schemeClr val="tx1">
                    <a:tint val="75000"/>
                  </a:schemeClr>
                </a:solidFill>
              </a:defRPr>
            </a:lvl1pPr>
            <a:lvl2pPr marL="457200" indent="0">
              <a:buNone/>
              <a:defRPr sz="18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0" y="2249486"/>
            <a:ext cx="4878389"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2200" y="2249486"/>
            <a:ext cx="4875211" cy="3541714"/>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1141411" y="619126"/>
            <a:ext cx="9906000" cy="1477961"/>
          </a:xfrm>
        </p:spPr>
        <p:txBody>
          <a:bodyPr/>
          <a:lstStyle/>
          <a:p>
            <a:r>
              <a:rPr lang="en-US" smtClean="0"/>
              <a:t>Click to edit Master title style</a:t>
            </a:r>
            <a:endParaRPr lang="en-US" dirty="0"/>
          </a:p>
        </p:txBody>
      </p:sp>
      <p:sp>
        <p:nvSpPr>
          <p:cNvPr id="3" name="Text Placeholder 2"/>
          <p:cNvSpPr>
            <a:spLocks noGrp="1"/>
          </p:cNvSpPr>
          <p:nvPr>
            <p:ph type="body" idx="1"/>
          </p:nvPr>
        </p:nvSpPr>
        <p:spPr>
          <a:xfrm>
            <a:off x="1370019" y="2249486"/>
            <a:ext cx="4649783"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0" y="3073397"/>
            <a:ext cx="4878391"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00808" y="2249485"/>
            <a:ext cx="4646602" cy="823912"/>
          </a:xfrm>
        </p:spPr>
        <p:txBody>
          <a:bodyPr anchor="b"/>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3073397"/>
            <a:ext cx="4875210" cy="27178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7/29/2020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7/29/2020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7/29/2020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6705" y="609601"/>
            <a:ext cx="3856037" cy="1639884"/>
          </a:xfrm>
        </p:spPr>
        <p:txBody>
          <a:bodyPr anchor="b"/>
          <a:lstStyle>
            <a:lvl1pPr>
              <a:defRPr sz="3200"/>
            </a:lvl1pPr>
          </a:lstStyle>
          <a:p>
            <a:r>
              <a:rPr lang="en-US" smtClean="0"/>
              <a:t>Click to edit Master title style</a:t>
            </a:r>
            <a:endParaRPr lang="en-US" dirty="0"/>
          </a:p>
        </p:txBody>
      </p:sp>
      <p:sp>
        <p:nvSpPr>
          <p:cNvPr id="3" name="Content Placeholder 2"/>
          <p:cNvSpPr>
            <a:spLocks noGrp="1"/>
          </p:cNvSpPr>
          <p:nvPr>
            <p:ph idx="1"/>
          </p:nvPr>
        </p:nvSpPr>
        <p:spPr>
          <a:xfrm>
            <a:off x="5156200" y="592666"/>
            <a:ext cx="5891209" cy="5198534"/>
          </a:xfrm>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6705" y="2249486"/>
            <a:ext cx="3856037"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609600"/>
            <a:ext cx="5934508" cy="1639886"/>
          </a:xfrm>
        </p:spPr>
        <p:txBody>
          <a:bodyPr anchor="b"/>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7380721" y="609601"/>
            <a:ext cx="3666690" cy="5181599"/>
          </a:xfrm>
          <a:prstGeom prst="round2DiagRect">
            <a:avLst>
              <a:gd name="adj1" fmla="val 5608"/>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1141410" y="2249486"/>
            <a:ext cx="5934511" cy="3541714"/>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0" y="4304664"/>
            <a:ext cx="9912355" cy="819355"/>
          </a:xfrm>
        </p:spPr>
        <p:txBody>
          <a:bodyPr anchor="b">
            <a:normAutofit/>
          </a:bodyPr>
          <a:lstStyle>
            <a:lvl1pPr>
              <a:defRPr sz="320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141411" y="606426"/>
            <a:ext cx="9912354" cy="3299778"/>
          </a:xfrm>
          <a:prstGeom prst="round2DiagRect">
            <a:avLst>
              <a:gd name="adj1" fmla="val 4860"/>
              <a:gd name="adj2" fmla="val 0"/>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3200"/>
            </a:lvl1pPr>
          </a:lstStyle>
          <a:p>
            <a:pPr marL="0" lvl="0" indent="0">
              <a:buNone/>
            </a:pPr>
            <a:r>
              <a:rPr lang="en-US" smtClean="0"/>
              <a:t>Click icon to add picture</a:t>
            </a:r>
            <a:endParaRPr lang="en-US" dirty="0"/>
          </a:p>
        </p:txBody>
      </p:sp>
      <p:sp>
        <p:nvSpPr>
          <p:cNvPr id="4" name="Text Placeholder 3"/>
          <p:cNvSpPr>
            <a:spLocks noGrp="1"/>
          </p:cNvSpPr>
          <p:nvPr>
            <p:ph type="body" sz="half" idx="2"/>
          </p:nvPr>
        </p:nvSpPr>
        <p:spPr>
          <a:xfrm>
            <a:off x="1141364" y="5124020"/>
            <a:ext cx="9910859" cy="682472"/>
          </a:xfrm>
        </p:spPr>
        <p:txBody>
          <a:bodyPr>
            <a:normAutofit/>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4A109EB-CAA5-4905-A865-630BBE1D963B}"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56" y="609600"/>
            <a:ext cx="9905955" cy="3429000"/>
          </a:xfrm>
        </p:spPr>
        <p:txBody>
          <a:bodyPr anchor="ctr">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410" y="4419599"/>
            <a:ext cx="9904459" cy="1371599"/>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B2649F2B-FB19-44EF-BE26-8F752B446382}"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446212" y="609599"/>
            <a:ext cx="9302752" cy="2748429"/>
          </a:xfrm>
        </p:spPr>
        <p:txBody>
          <a:bodyPr anchor="ctr">
            <a:normAutofit/>
          </a:bodyPr>
          <a:lstStyle>
            <a:lvl1pPr>
              <a:defRPr sz="3600"/>
            </a:lvl1pPr>
          </a:lstStyle>
          <a:p>
            <a:r>
              <a:rPr lang="en-US" smtClean="0"/>
              <a:t>Click to edit Master title style</a:t>
            </a:r>
            <a:endParaRPr lang="en-US" dirty="0"/>
          </a:p>
        </p:txBody>
      </p:sp>
      <p:sp>
        <p:nvSpPr>
          <p:cNvPr id="12" name="Text Placeholder 3"/>
          <p:cNvSpPr>
            <a:spLocks noGrp="1"/>
          </p:cNvSpPr>
          <p:nvPr>
            <p:ph type="body" sz="half" idx="13"/>
          </p:nvPr>
        </p:nvSpPr>
        <p:spPr>
          <a:xfrm>
            <a:off x="1720644" y="3365557"/>
            <a:ext cx="8752299" cy="54896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4" name="Text Placeholder 3"/>
          <p:cNvSpPr>
            <a:spLocks noGrp="1"/>
          </p:cNvSpPr>
          <p:nvPr>
            <p:ph type="body" sz="half" idx="2"/>
          </p:nvPr>
        </p:nvSpPr>
        <p:spPr>
          <a:xfrm>
            <a:off x="1141411" y="4309919"/>
            <a:ext cx="9906002" cy="1489496"/>
          </a:xfrm>
        </p:spPr>
        <p:txBody>
          <a:bodyPr anchor="ct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42995AE2-E5AA-4FDE-9F0C-FE1FD93FA2B1}"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
        <p:nvSpPr>
          <p:cNvPr id="60" name="TextBox 59"/>
          <p:cNvSpPr txBox="1"/>
          <p:nvPr/>
        </p:nvSpPr>
        <p:spPr>
          <a:xfrm>
            <a:off x="903512" y="73239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
        <p:nvSpPr>
          <p:cNvPr id="61" name="TextBox 60"/>
          <p:cNvSpPr txBox="1"/>
          <p:nvPr/>
        </p:nvSpPr>
        <p:spPr>
          <a:xfrm>
            <a:off x="10537370" y="2764972"/>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Trebuchet MS"/>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0" y="2134041"/>
            <a:ext cx="9906001" cy="2511835"/>
          </a:xfrm>
        </p:spPr>
        <p:txBody>
          <a:bodyPr anchor="b">
            <a:normAutofit/>
          </a:bodyPr>
          <a:lstStyle>
            <a:lvl1pPr>
              <a:defRPr sz="3600"/>
            </a:lvl1pPr>
          </a:lstStyle>
          <a:p>
            <a:r>
              <a:rPr lang="en-US" smtClean="0"/>
              <a:t>Click to edit Master title style</a:t>
            </a:r>
            <a:endParaRPr lang="en-US" dirty="0"/>
          </a:p>
        </p:txBody>
      </p:sp>
      <p:sp>
        <p:nvSpPr>
          <p:cNvPr id="4" name="Text Placeholder 3"/>
          <p:cNvSpPr>
            <a:spLocks noGrp="1"/>
          </p:cNvSpPr>
          <p:nvPr>
            <p:ph type="body" sz="half" idx="2"/>
          </p:nvPr>
        </p:nvSpPr>
        <p:spPr>
          <a:xfrm>
            <a:off x="1141364" y="4657655"/>
            <a:ext cx="9904505" cy="1140644"/>
          </a:xfrm>
        </p:spPr>
        <p:txBody>
          <a:bodyPr anchor="t">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8E25D15-53A2-49D0-B2F3-3252BE25D568}"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1141410" y="2674463"/>
            <a:ext cx="3196899"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8" name="Text Placeholder 3"/>
          <p:cNvSpPr>
            <a:spLocks noGrp="1"/>
          </p:cNvSpPr>
          <p:nvPr>
            <p:ph type="body" sz="half" idx="15"/>
          </p:nvPr>
        </p:nvSpPr>
        <p:spPr>
          <a:xfrm>
            <a:off x="1127918" y="3360263"/>
            <a:ext cx="3208735"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9" name="Text Placeholder 4"/>
          <p:cNvSpPr>
            <a:spLocks noGrp="1"/>
          </p:cNvSpPr>
          <p:nvPr>
            <p:ph type="body" sz="quarter" idx="3"/>
          </p:nvPr>
        </p:nvSpPr>
        <p:spPr>
          <a:xfrm>
            <a:off x="4514766" y="2677635"/>
            <a:ext cx="3184385"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0" name="Text Placeholder 3"/>
          <p:cNvSpPr>
            <a:spLocks noGrp="1"/>
          </p:cNvSpPr>
          <p:nvPr>
            <p:ph type="body" sz="half" idx="16"/>
          </p:nvPr>
        </p:nvSpPr>
        <p:spPr>
          <a:xfrm>
            <a:off x="4504213" y="3363435"/>
            <a:ext cx="3195830"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11" name="Text Placeholder 4"/>
          <p:cNvSpPr>
            <a:spLocks noGrp="1"/>
          </p:cNvSpPr>
          <p:nvPr>
            <p:ph type="body" sz="quarter" idx="13"/>
          </p:nvPr>
        </p:nvSpPr>
        <p:spPr>
          <a:xfrm>
            <a:off x="7852442" y="2674463"/>
            <a:ext cx="3194968" cy="685800"/>
          </a:xfrm>
        </p:spPr>
        <p:txBody>
          <a:bodyPr anchor="b">
            <a:noAutofit/>
          </a:bodyPr>
          <a:lstStyle>
            <a:lvl1pPr marL="0" indent="0">
              <a:lnSpc>
                <a:spcPct val="90000"/>
              </a:lnSpc>
              <a:buNone/>
              <a:defRPr sz="24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12" name="Text Placeholder 3"/>
          <p:cNvSpPr>
            <a:spLocks noGrp="1"/>
          </p:cNvSpPr>
          <p:nvPr>
            <p:ph type="body" sz="half" idx="17"/>
          </p:nvPr>
        </p:nvSpPr>
        <p:spPr>
          <a:xfrm>
            <a:off x="7852442" y="3360263"/>
            <a:ext cx="3194968" cy="2430936"/>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71B3B25B-BD8B-431A-B343-DBE56D58FB8B}" type="datetime1">
              <a:rPr lang="en-US" smtClean="0"/>
              <a:pPr/>
              <a:t>7/29/2020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30" name="Title 1"/>
          <p:cNvSpPr>
            <a:spLocks noGrp="1"/>
          </p:cNvSpPr>
          <p:nvPr>
            <p:ph type="title"/>
          </p:nvPr>
        </p:nvSpPr>
        <p:spPr>
          <a:xfrm>
            <a:off x="1141411" y="609600"/>
            <a:ext cx="9905999" cy="1905000"/>
          </a:xfrm>
        </p:spPr>
        <p:txBody>
          <a:bodyPr/>
          <a:lstStyle/>
          <a:p>
            <a:r>
              <a:rPr lang="en-US" smtClean="0"/>
              <a:t>Click to edit Master title style</a:t>
            </a:r>
            <a:endParaRPr lang="en-US" dirty="0"/>
          </a:p>
        </p:txBody>
      </p:sp>
      <p:sp>
        <p:nvSpPr>
          <p:cNvPr id="19" name="Text Placeholder 2"/>
          <p:cNvSpPr>
            <a:spLocks noGrp="1"/>
          </p:cNvSpPr>
          <p:nvPr>
            <p:ph type="body" idx="1"/>
          </p:nvPr>
        </p:nvSpPr>
        <p:spPr>
          <a:xfrm>
            <a:off x="1141413" y="4404596"/>
            <a:ext cx="319524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0" name="Picture Placeholder 2"/>
          <p:cNvSpPr>
            <a:spLocks noGrp="1" noChangeAspect="1"/>
          </p:cNvSpPr>
          <p:nvPr>
            <p:ph type="pic" idx="15"/>
          </p:nvPr>
        </p:nvSpPr>
        <p:spPr>
          <a:xfrm>
            <a:off x="1141413" y="2666998"/>
            <a:ext cx="31952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1" name="Text Placeholder 3"/>
          <p:cNvSpPr>
            <a:spLocks noGrp="1"/>
          </p:cNvSpPr>
          <p:nvPr>
            <p:ph type="body" sz="half" idx="18"/>
          </p:nvPr>
        </p:nvSpPr>
        <p:spPr>
          <a:xfrm>
            <a:off x="1141413" y="4980858"/>
            <a:ext cx="3195240" cy="817843"/>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2" name="Text Placeholder 4"/>
          <p:cNvSpPr>
            <a:spLocks noGrp="1"/>
          </p:cNvSpPr>
          <p:nvPr>
            <p:ph type="body" sz="quarter" idx="3"/>
          </p:nvPr>
        </p:nvSpPr>
        <p:spPr>
          <a:xfrm>
            <a:off x="4489053" y="4404596"/>
            <a:ext cx="3200400"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3" name="Picture Placeholder 2"/>
          <p:cNvSpPr>
            <a:spLocks noGrp="1" noChangeAspect="1"/>
          </p:cNvSpPr>
          <p:nvPr>
            <p:ph type="pic" idx="21"/>
          </p:nvPr>
        </p:nvSpPr>
        <p:spPr>
          <a:xfrm>
            <a:off x="4489053" y="2666998"/>
            <a:ext cx="3198940"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4" name="Text Placeholder 3"/>
          <p:cNvSpPr>
            <a:spLocks noGrp="1"/>
          </p:cNvSpPr>
          <p:nvPr>
            <p:ph type="body" sz="half" idx="19"/>
          </p:nvPr>
        </p:nvSpPr>
        <p:spPr>
          <a:xfrm>
            <a:off x="4487593" y="4980857"/>
            <a:ext cx="3200400" cy="810342"/>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25" name="Text Placeholder 4"/>
          <p:cNvSpPr>
            <a:spLocks noGrp="1"/>
          </p:cNvSpPr>
          <p:nvPr>
            <p:ph type="body" sz="quarter" idx="13"/>
          </p:nvPr>
        </p:nvSpPr>
        <p:spPr>
          <a:xfrm>
            <a:off x="7852567" y="4404595"/>
            <a:ext cx="3190741" cy="576262"/>
          </a:xfrm>
        </p:spPr>
        <p:txBody>
          <a:bodyPr anchor="b">
            <a:noAutofit/>
          </a:bodyPr>
          <a:lstStyle>
            <a:lvl1pPr marL="0" indent="0">
              <a:lnSpc>
                <a:spcPct val="90000"/>
              </a:lnSpc>
              <a:buNone/>
              <a:defRPr sz="2000" b="0" cap="all" baseline="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26" name="Picture Placeholder 2"/>
          <p:cNvSpPr>
            <a:spLocks noGrp="1" noChangeAspect="1"/>
          </p:cNvSpPr>
          <p:nvPr>
            <p:ph type="pic" idx="22"/>
          </p:nvPr>
        </p:nvSpPr>
        <p:spPr>
          <a:xfrm>
            <a:off x="7852442" y="2666998"/>
            <a:ext cx="3194969" cy="1524000"/>
          </a:xfrm>
          <a:prstGeom prst="round2DiagRect">
            <a:avLst/>
          </a:prstGeom>
          <a:ln w="19050" cap="sq">
            <a:solidFill>
              <a:schemeClr val="tx2">
                <a:lumMod val="60000"/>
                <a:lumOff val="40000"/>
                <a:alpha val="60000"/>
              </a:schemeClr>
            </a:solidFill>
            <a:miter lim="800000"/>
          </a:ln>
          <a:effectLst>
            <a:outerShdw blurRad="88900" dist="38100" dir="5400000" algn="t" rotWithShape="0">
              <a:prstClr val="black">
                <a:alpha val="40000"/>
              </a:prstClr>
            </a:outerShdw>
          </a:effectLst>
        </p:spPr>
        <p:txBody>
          <a:bodyPr vert="horz" lIns="91440" tIns="45720" rIns="91440" bIns="45720" rtlCol="0" anchor="t">
            <a:normAutofit/>
          </a:bodyPr>
          <a:lstStyle>
            <a:lvl1pPr>
              <a:buNone/>
              <a:defRPr lang="en-US" sz="2000" dirty="0"/>
            </a:lvl1pPr>
          </a:lstStyle>
          <a:p>
            <a:pPr marL="0" lvl="0" indent="0">
              <a:buNone/>
            </a:pPr>
            <a:r>
              <a:rPr lang="en-US" smtClean="0"/>
              <a:t>Click icon to add picture</a:t>
            </a:r>
            <a:endParaRPr lang="en-US" dirty="0"/>
          </a:p>
        </p:txBody>
      </p:sp>
      <p:sp>
        <p:nvSpPr>
          <p:cNvPr id="27" name="Text Placeholder 3"/>
          <p:cNvSpPr>
            <a:spLocks noGrp="1"/>
          </p:cNvSpPr>
          <p:nvPr>
            <p:ph type="body" sz="half" idx="20"/>
          </p:nvPr>
        </p:nvSpPr>
        <p:spPr>
          <a:xfrm>
            <a:off x="7852442" y="4980854"/>
            <a:ext cx="3194968" cy="810345"/>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3" name="Date Placeholder 2"/>
          <p:cNvSpPr>
            <a:spLocks noGrp="1"/>
          </p:cNvSpPr>
          <p:nvPr>
            <p:ph type="dt" sz="half" idx="10"/>
          </p:nvPr>
        </p:nvSpPr>
        <p:spPr/>
        <p:txBody>
          <a:bodyPr/>
          <a:lstStyle/>
          <a:p>
            <a:fld id="{5AD4D102-86FA-45B4-8126-D567F333E8B9}" type="datetime1">
              <a:rPr lang="en-US" smtClean="0"/>
              <a:pPr/>
              <a:t>7/29/2020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042400" y="609599"/>
            <a:ext cx="2005011"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0" y="609599"/>
            <a:ext cx="7748590" cy="51816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dirty="0"/>
              <a:pPr/>
              <a:t>‹#›</a:t>
            </a:fld>
            <a:endParaRPr lang="en-US" dirty="0"/>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751012" y="609601"/>
            <a:ext cx="8676222" cy="3200400"/>
          </a:xfrm>
        </p:spPr>
        <p:txBody>
          <a:bodyPr anchor="b">
            <a:normAutofit/>
          </a:bodyPr>
          <a:lstStyle>
            <a:lvl1pPr algn="ctr">
              <a:defRPr sz="4800">
                <a:effectLst>
                  <a:glow rad="38100">
                    <a:schemeClr val="bg1">
                      <a:lumMod val="65000"/>
                      <a:lumOff val="35000"/>
                      <a:alpha val="50000"/>
                    </a:schemeClr>
                  </a:glow>
                  <a:outerShdw blurRad="28575" dist="31750" dir="13200000" algn="tl" rotWithShape="0">
                    <a:srgbClr val="000000">
                      <a:alpha val="25000"/>
                    </a:srgbClr>
                  </a:outerShdw>
                </a:effectLst>
              </a:defRPr>
            </a:lvl1pPr>
          </a:lstStyle>
          <a:p>
            <a:r>
              <a:rPr lang="en-US" smtClean="0"/>
              <a:t>Click to edit Master title style</a:t>
            </a:r>
            <a:endParaRPr lang="en-US" dirty="0"/>
          </a:p>
        </p:txBody>
      </p:sp>
      <p:sp>
        <p:nvSpPr>
          <p:cNvPr id="3" name="Subtitle 2"/>
          <p:cNvSpPr>
            <a:spLocks noGrp="1"/>
          </p:cNvSpPr>
          <p:nvPr>
            <p:ph type="subTitle" idx="1"/>
          </p:nvPr>
        </p:nvSpPr>
        <p:spPr>
          <a:xfrm>
            <a:off x="1751012" y="3886200"/>
            <a:ext cx="8676222" cy="1905000"/>
          </a:xfrm>
        </p:spPr>
        <p:txBody>
          <a:bodyPr anchor="t">
            <a:normAutofit/>
          </a:bodyPr>
          <a:lstStyle>
            <a:lvl1pPr marL="0" indent="0" algn="ctr">
              <a:buNone/>
              <a:defRPr sz="2100">
                <a:gradFill flip="none" rotWithShape="1">
                  <a:gsLst>
                    <a:gs pos="0">
                      <a:schemeClr val="tx1"/>
                    </a:gs>
                    <a:gs pos="100000">
                      <a:schemeClr val="tx1">
                        <a:lumMod val="75000"/>
                      </a:schemeClr>
                    </a:gs>
                  </a:gsLst>
                  <a:lin ang="5400000" scaled="0"/>
                  <a:tileRect/>
                </a:gra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C7E12E5B-AFEB-454D-95C5-ABDBECA439C7}"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55693617"/>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p:txBody>
          <a:bodyPr anchor="ct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0A176C1C-6DDB-4C2B-AEB7-38C4389A9A7A}"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0484280"/>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751013" y="3308581"/>
            <a:ext cx="8686800" cy="1468800"/>
          </a:xfrm>
        </p:spPr>
        <p:txBody>
          <a:bodyPr anchor="b"/>
          <a:lstStyle>
            <a:lvl1pPr algn="r">
              <a:defRPr sz="40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751011" y="4777381"/>
            <a:ext cx="8686801" cy="860400"/>
          </a:xfrm>
        </p:spPr>
        <p:txBody>
          <a:bodyPr anchor="t">
            <a:normAutofit/>
          </a:bodyPr>
          <a:lstStyle>
            <a:lvl1pPr marL="0" indent="0" algn="r">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24A7C737-497D-4502-BD04-797D2ABFD87E}"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62693276"/>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1141412" y="2666999"/>
            <a:ext cx="4876800" cy="3124201"/>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6170612" y="2667000"/>
            <a:ext cx="4876800" cy="3124200"/>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8CEAC601-B0FA-40EF-A961-80DC42E273AB}"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15117751"/>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1429280" y="2658533"/>
            <a:ext cx="4588931"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1141412" y="3243262"/>
            <a:ext cx="4876800"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6443133" y="2667000"/>
            <a:ext cx="4604280" cy="576262"/>
          </a:xfrm>
        </p:spPr>
        <p:txBody>
          <a:bodyPr anchor="b">
            <a:noAutofit/>
          </a:bodyPr>
          <a:lstStyle>
            <a:lvl1pPr marL="0" indent="0">
              <a:buNone/>
              <a:defRPr sz="28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0612" y="3243262"/>
            <a:ext cx="4876801" cy="2547937"/>
          </a:xfrm>
        </p:spPr>
        <p:txBody>
          <a:bodyPr anchor="t">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845EF8D-D90B-4DCD-B704-6C69AE37555C}" type="datetime1">
              <a:rPr lang="en-US" smtClean="0"/>
              <a:pPr/>
              <a:t>7/29/2020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839579954"/>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A09DBE1E-49AC-41B3-B2E5-80783BB0F66C}" type="datetime1">
              <a:rPr lang="en-US" smtClean="0"/>
              <a:pPr/>
              <a:t>7/29/2020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738223028"/>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AABBF04-9769-44E9-9BDC-DF9AF1337E8D}" type="datetime1">
              <a:rPr lang="en-US" smtClean="0"/>
              <a:pPr/>
              <a:t>7/29/2020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13497900"/>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3549121" cy="1371600"/>
          </a:xfrm>
        </p:spPr>
        <p:txBody>
          <a:bodyPr anchor="b">
            <a:normAutofit/>
          </a:bodyPr>
          <a:lstStyle>
            <a:lvl1pPr algn="l">
              <a:defRPr sz="2400" b="0"/>
            </a:lvl1pPr>
          </a:lstStyle>
          <a:p>
            <a:r>
              <a:rPr lang="en-US" smtClean="0"/>
              <a:t>Click to edit Master title style</a:t>
            </a:r>
            <a:endParaRPr lang="en-US" dirty="0"/>
          </a:p>
        </p:txBody>
      </p:sp>
      <p:sp>
        <p:nvSpPr>
          <p:cNvPr id="3" name="Content Placeholder 2"/>
          <p:cNvSpPr>
            <a:spLocks noGrp="1"/>
          </p:cNvSpPr>
          <p:nvPr>
            <p:ph idx="1"/>
          </p:nvPr>
        </p:nvSpPr>
        <p:spPr>
          <a:xfrm>
            <a:off x="5103812" y="609601"/>
            <a:ext cx="5943601" cy="51816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1141411" y="2971800"/>
            <a:ext cx="3549121" cy="1828800"/>
          </a:xfrm>
        </p:spPr>
        <p:txBody>
          <a:bodyPr>
            <a:normAutofit/>
          </a:bodyPr>
          <a:lstStyle>
            <a:lvl1pPr marL="0" indent="0">
              <a:buNone/>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AB574A2-7E2D-470A-832E-75065E4CBC05}"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649163917"/>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1" y="1600200"/>
            <a:ext cx="5334001" cy="1371600"/>
          </a:xfrm>
        </p:spPr>
        <p:txBody>
          <a:bodyPr anchor="b">
            <a:normAutofit/>
          </a:bodyPr>
          <a:lstStyle>
            <a:lvl1pPr algn="l">
              <a:defRPr sz="2800" b="0"/>
            </a:lvl1pPr>
          </a:lstStyle>
          <a:p>
            <a:r>
              <a:rPr lang="en-US" smtClean="0"/>
              <a:t>Click to edit Master title style</a:t>
            </a:r>
            <a:endParaRPr lang="en-US" dirty="0"/>
          </a:p>
        </p:txBody>
      </p:sp>
      <p:sp>
        <p:nvSpPr>
          <p:cNvPr id="14" name="Picture Placeholder 2"/>
          <p:cNvSpPr>
            <a:spLocks noGrp="1" noChangeAspect="1"/>
          </p:cNvSpPr>
          <p:nvPr>
            <p:ph type="pic" idx="1"/>
          </p:nvPr>
        </p:nvSpPr>
        <p:spPr>
          <a:xfrm>
            <a:off x="7433733" y="-18288"/>
            <a:ext cx="3276599" cy="6903720"/>
          </a:xfrm>
          <a:ln w="38100">
            <a:gradFill flip="none" rotWithShape="1">
              <a:gsLst>
                <a:gs pos="0">
                  <a:schemeClr val="bg2"/>
                </a:gs>
                <a:gs pos="100000">
                  <a:schemeClr val="bg2">
                    <a:lumMod val="75000"/>
                  </a:schemeClr>
                </a:gs>
              </a:gsLst>
              <a:lin ang="5400000" scaled="0"/>
              <a:tileRect/>
            </a:gradFill>
          </a:ln>
          <a:effectLst>
            <a:innerShdw blurRad="57150" dist="38100" dir="1080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1" y="2971800"/>
            <a:ext cx="5334001" cy="1828800"/>
          </a:xfrm>
        </p:spPr>
        <p:txBody>
          <a:bodyP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a:xfrm>
            <a:off x="6399212" y="5883275"/>
            <a:ext cx="914400" cy="365125"/>
          </a:xfrm>
        </p:spPr>
        <p:txBody>
          <a:bodyPr/>
          <a:lstStyle/>
          <a:p>
            <a:fld id="{EC0EA376-C3D8-4A6A-8758-A45533F21194}" type="datetime1">
              <a:rPr lang="en-US" smtClean="0"/>
              <a:pPr/>
              <a:t>7/29/2020</a:t>
            </a:fld>
            <a:endParaRPr lang="en-US" dirty="0"/>
          </a:p>
        </p:txBody>
      </p:sp>
      <p:sp>
        <p:nvSpPr>
          <p:cNvPr id="6" name="Footer Placeholder 5"/>
          <p:cNvSpPr>
            <a:spLocks noGrp="1"/>
          </p:cNvSpPr>
          <p:nvPr>
            <p:ph type="ftr" sz="quarter" idx="11"/>
          </p:nvPr>
        </p:nvSpPr>
        <p:spPr>
          <a:xfrm>
            <a:off x="1141412" y="5883275"/>
            <a:ext cx="5105400" cy="365125"/>
          </a:xfrm>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a:xfrm>
            <a:off x="10742612" y="5883275"/>
            <a:ext cx="322567" cy="365125"/>
          </a:xfrm>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628202378"/>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3" y="4732865"/>
            <a:ext cx="9906000"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1979612" y="932112"/>
            <a:ext cx="8225944" cy="3164976"/>
          </a:xfrm>
          <a:prstGeom prst="roundRect">
            <a:avLst>
              <a:gd name="adj" fmla="val 4380"/>
            </a:avLst>
          </a:prstGeom>
          <a:ln w="38100">
            <a:gradFill flip="none" rotWithShape="1">
              <a:gsLst>
                <a:gs pos="0">
                  <a:schemeClr val="bg2"/>
                </a:gs>
                <a:gs pos="100000">
                  <a:schemeClr val="bg2">
                    <a:lumMod val="75000"/>
                  </a:schemeClr>
                </a:gs>
              </a:gsLst>
              <a:lin ang="5400000" scaled="0"/>
              <a:tileRect/>
            </a:gradFill>
          </a:ln>
          <a:effectLst>
            <a:innerShdw blurRad="57150" dist="38100" dir="14460000">
              <a:srgbClr val="000000">
                <a:alpha val="70000"/>
              </a:srgbClr>
            </a:inn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1141413" y="5299603"/>
            <a:ext cx="9906000" cy="493712"/>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C178819C-A79D-4BB8-8842-DECB05836520}"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154517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3124199"/>
          </a:xfrm>
        </p:spPr>
        <p:txBody>
          <a:bodyPr anchor="ctr">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1" y="4343400"/>
            <a:ext cx="9906000" cy="1447800"/>
          </a:xfrm>
        </p:spPr>
        <p:txBody>
          <a:bodyPr anchor="ctr">
            <a:normAutofit/>
          </a:bodyPr>
          <a:lstStyle>
            <a:lvl1pPr marL="0" indent="0" algn="l">
              <a:buNone/>
              <a:defRPr sz="20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0DA4F85E-E0A8-4B04-B71B-93F521C525F2}"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52253954"/>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solidFill>
                  <a:schemeClr val="tx1"/>
                </a:soli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674812" y="3352800"/>
            <a:ext cx="8839202" cy="381000"/>
          </a:xfrm>
        </p:spPr>
        <p:txBody>
          <a:bodyPr anchor="ctr"/>
          <a:lstStyle>
            <a:lvl1pPr marL="0" indent="0">
              <a:buFontTx/>
              <a:buNone/>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vert="horz" lIns="91440" tIns="45720" rIns="91440" bIns="45720" rtlCol="0" anchor="ctr">
            <a:normAutofit/>
          </a:bodyPr>
          <a:lstStyle>
            <a:lvl1pPr>
              <a:buNone/>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CDC596C1-4445-46DE-BD70-B2D62CDCB44B}"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731330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41412" y="3308581"/>
            <a:ext cx="9906000" cy="1468800"/>
          </a:xfrm>
        </p:spPr>
        <p:txBody>
          <a:bodyPr anchor="b">
            <a:normAutofit/>
          </a:bodyPr>
          <a:lstStyle>
            <a:lvl1pPr algn="l">
              <a:defRPr sz="3200" b="0" cap="all"/>
            </a:lvl1pPr>
          </a:lstStyle>
          <a:p>
            <a:r>
              <a:rPr lang="en-US" smtClean="0"/>
              <a:t>Click to edit Master title style</a:t>
            </a:r>
            <a:endParaRPr lang="en-US" dirty="0"/>
          </a:p>
        </p:txBody>
      </p:sp>
      <p:sp>
        <p:nvSpPr>
          <p:cNvPr id="3" name="Text Placeholder 2"/>
          <p:cNvSpPr>
            <a:spLocks noGrp="1"/>
          </p:cNvSpPr>
          <p:nvPr>
            <p:ph type="body" idx="1"/>
          </p:nvPr>
        </p:nvSpPr>
        <p:spPr>
          <a:xfrm>
            <a:off x="1141410" y="4777381"/>
            <a:ext cx="9906001" cy="860400"/>
          </a:xfrm>
        </p:spPr>
        <p:txBody>
          <a:bodyPr vert="horz" lIns="91440" tIns="45720" rIns="91440" bIns="45720" rtlCol="0" anchor="t">
            <a:normAutofit/>
          </a:bodyPr>
          <a:lstStyle>
            <a:lvl1pPr>
              <a:defRPr lang="en-US" sz="2000">
                <a:gradFill flip="none" rotWithShape="1">
                  <a:gsLst>
                    <a:gs pos="0">
                      <a:schemeClr val="tx1"/>
                    </a:gs>
                    <a:gs pos="100000">
                      <a:schemeClr val="tx1">
                        <a:lumMod val="75000"/>
                      </a:schemeClr>
                    </a:gs>
                  </a:gsLst>
                  <a:lin ang="5400000" scaled="0"/>
                  <a:tileRect/>
                </a:gradFill>
              </a:defRPr>
            </a:lvl1pPr>
          </a:lstStyle>
          <a:p>
            <a:pPr marL="0" lvl="0" indent="0">
              <a:buNone/>
            </a:pPr>
            <a:r>
              <a:rPr lang="en-US" smtClean="0"/>
              <a:t>Click to edit Master text styles</a:t>
            </a:r>
          </a:p>
        </p:txBody>
      </p:sp>
      <p:sp>
        <p:nvSpPr>
          <p:cNvPr id="4" name="Date Placeholder 3"/>
          <p:cNvSpPr>
            <a:spLocks noGrp="1"/>
          </p:cNvSpPr>
          <p:nvPr>
            <p:ph type="dt" sz="half" idx="10"/>
          </p:nvPr>
        </p:nvSpPr>
        <p:spPr/>
        <p:txBody>
          <a:bodyPr/>
          <a:lstStyle/>
          <a:p>
            <a:fld id="{512DCBF8-63C6-4521-B39E-F75DB90C0D5E}"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51523681"/>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14" name="TextBox 13"/>
          <p:cNvSpPr txBox="1"/>
          <p:nvPr/>
        </p:nvSpPr>
        <p:spPr>
          <a:xfrm>
            <a:off x="836612" y="786824"/>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accent1"/>
                </a:solidFill>
              </a:rPr>
              <a:t>“</a:t>
            </a:r>
          </a:p>
        </p:txBody>
      </p:sp>
      <p:sp>
        <p:nvSpPr>
          <p:cNvPr id="15" name="TextBox 14"/>
          <p:cNvSpPr txBox="1"/>
          <p:nvPr/>
        </p:nvSpPr>
        <p:spPr>
          <a:xfrm>
            <a:off x="10437812" y="2743200"/>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accent1"/>
                </a:solidFill>
              </a:rPr>
              <a:t>”</a:t>
            </a:r>
          </a:p>
        </p:txBody>
      </p:sp>
      <p:sp>
        <p:nvSpPr>
          <p:cNvPr id="2" name="Title 1"/>
          <p:cNvSpPr>
            <a:spLocks noGrp="1"/>
          </p:cNvSpPr>
          <p:nvPr>
            <p:ph type="title"/>
          </p:nvPr>
        </p:nvSpPr>
        <p:spPr>
          <a:xfrm>
            <a:off x="1446213" y="609601"/>
            <a:ext cx="9296398" cy="2743199"/>
          </a:xfrm>
        </p:spPr>
        <p:txBody>
          <a:bodyPr anchor="ctr">
            <a:normAutofit/>
          </a:bodyPr>
          <a:lstStyle>
            <a:lvl1pPr algn="l">
              <a:defRPr sz="3200" b="0" cap="all">
                <a:gradFill flip="none" rotWithShape="1">
                  <a:gsLst>
                    <a:gs pos="0">
                      <a:schemeClr val="tx1"/>
                    </a:gs>
                    <a:gs pos="100000">
                      <a:schemeClr val="tx1">
                        <a:lumMod val="75000"/>
                      </a:schemeClr>
                    </a:gs>
                  </a:gsLst>
                  <a:lin ang="5400000" scaled="0"/>
                  <a:tileRect/>
                </a:gradFill>
              </a:defRPr>
            </a:lvl1pPr>
          </a:lstStyle>
          <a:p>
            <a:r>
              <a:rPr lang="en-US" smtClean="0"/>
              <a:t>Click to edit Master title style</a:t>
            </a:r>
            <a:endParaRPr lang="en-US" dirty="0"/>
          </a:p>
        </p:txBody>
      </p:sp>
      <p:sp>
        <p:nvSpPr>
          <p:cNvPr id="10" name="Text Placeholder 9"/>
          <p:cNvSpPr>
            <a:spLocks noGrp="1"/>
          </p:cNvSpPr>
          <p:nvPr>
            <p:ph type="body" sz="quarter" idx="13"/>
          </p:nvPr>
        </p:nvSpPr>
        <p:spPr>
          <a:xfrm>
            <a:off x="1141412" y="3886200"/>
            <a:ext cx="9906000" cy="889000"/>
          </a:xfrm>
        </p:spPr>
        <p:txBody>
          <a:bodyPr vert="horz" lIns="91440" tIns="45720" rIns="91440" bIns="45720" rtlCol="0" anchor="b">
            <a:normAutofit/>
          </a:bodyPr>
          <a:lstStyle>
            <a:lvl1pPr>
              <a:buNone/>
              <a:defRPr lang="en-US" sz="24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775200"/>
            <a:ext cx="9906000" cy="10160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9B92B33-9C5B-46DA-8671-371210EBD1BE}"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753281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1141412" y="609601"/>
            <a:ext cx="9905999" cy="2743199"/>
          </a:xfrm>
        </p:spPr>
        <p:txBody>
          <a:bodyPr vert="horz" lIns="91440" tIns="45720" rIns="91440" bIns="45720" rtlCol="0" anchor="ctr">
            <a:normAutofit/>
          </a:bodyPr>
          <a:lstStyle>
            <a:lvl1pPr>
              <a:defRPr lang="en-US" b="0" dirty="0"/>
            </a:lvl1pPr>
          </a:lstStyle>
          <a:p>
            <a:pPr marL="0" lvl="0"/>
            <a:r>
              <a:rPr lang="en-US" smtClean="0"/>
              <a:t>Click to edit Master title style</a:t>
            </a:r>
            <a:endParaRPr lang="en-US" dirty="0"/>
          </a:p>
        </p:txBody>
      </p:sp>
      <p:sp>
        <p:nvSpPr>
          <p:cNvPr id="10" name="Text Placeholder 9"/>
          <p:cNvSpPr>
            <a:spLocks noGrp="1"/>
          </p:cNvSpPr>
          <p:nvPr>
            <p:ph type="body" sz="quarter" idx="13"/>
          </p:nvPr>
        </p:nvSpPr>
        <p:spPr>
          <a:xfrm>
            <a:off x="1141412" y="3505200"/>
            <a:ext cx="9906000" cy="838200"/>
          </a:xfrm>
        </p:spPr>
        <p:txBody>
          <a:bodyPr vert="horz" lIns="91440" tIns="45720" rIns="91440" bIns="45720" rtlCol="0" anchor="b">
            <a:normAutofit/>
          </a:bodyPr>
          <a:lstStyle>
            <a:lvl1pPr>
              <a:buNone/>
              <a:defRPr lang="en-US" sz="2800" b="0" cap="all" dirty="0">
                <a:ln w="3175" cmpd="sng">
                  <a:noFill/>
                </a:ln>
                <a:gradFill flip="none" rotWithShape="1">
                  <a:gsLst>
                    <a:gs pos="0">
                      <a:schemeClr val="tx1"/>
                    </a:gs>
                    <a:gs pos="100000">
                      <a:schemeClr val="tx1">
                        <a:lumMod val="75000"/>
                      </a:schemeClr>
                    </a:gs>
                  </a:gsLst>
                  <a:lin ang="5400000" scaled="0"/>
                  <a:tileRect/>
                </a:gradFill>
                <a:effectLst>
                  <a:glow rad="38100">
                    <a:schemeClr val="bg1">
                      <a:lumMod val="65000"/>
                      <a:lumOff val="35000"/>
                      <a:alpha val="40000"/>
                    </a:schemeClr>
                  </a:glow>
                  <a:outerShdw blurRad="28575" dist="38100" dir="14040000" algn="tl" rotWithShape="0">
                    <a:srgbClr val="000000">
                      <a:alpha val="25000"/>
                    </a:srgbClr>
                  </a:outerShdw>
                </a:effectLst>
              </a:defRPr>
            </a:lvl1pPr>
          </a:lstStyle>
          <a:p>
            <a:pPr marL="0" lvl="0">
              <a:spcBef>
                <a:spcPct val="0"/>
              </a:spcBef>
              <a:buNone/>
            </a:pPr>
            <a:r>
              <a:rPr lang="en-US" smtClean="0"/>
              <a:t>Click to edit Master text styles</a:t>
            </a:r>
          </a:p>
        </p:txBody>
      </p:sp>
      <p:sp>
        <p:nvSpPr>
          <p:cNvPr id="3" name="Text Placeholder 2"/>
          <p:cNvSpPr>
            <a:spLocks noGrp="1"/>
          </p:cNvSpPr>
          <p:nvPr>
            <p:ph type="body" idx="1"/>
          </p:nvPr>
        </p:nvSpPr>
        <p:spPr>
          <a:xfrm>
            <a:off x="1141411" y="4343400"/>
            <a:ext cx="9906000" cy="1447800"/>
          </a:xfrm>
        </p:spPr>
        <p:txBody>
          <a:bodyPr anchor="t">
            <a:normAutofit/>
          </a:bodyPr>
          <a:lstStyle>
            <a:lvl1pPr marL="0" indent="0" algn="l">
              <a:buNone/>
              <a:defRPr sz="1800">
                <a:gradFill flip="none" rotWithShape="1">
                  <a:gsLst>
                    <a:gs pos="0">
                      <a:schemeClr val="tx1"/>
                    </a:gs>
                    <a:gs pos="100000">
                      <a:schemeClr val="tx1">
                        <a:lumMod val="75000"/>
                      </a:schemeClr>
                    </a:gs>
                  </a:gsLst>
                  <a:lin ang="5400000" scaled="0"/>
                  <a:tileRect/>
                </a:gra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DE6547B-3EC7-4DB7-BE8C-DDCCFC41DBD3}"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71403531"/>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7" name="Title 1"/>
          <p:cNvSpPr>
            <a:spLocks noGrp="1"/>
          </p:cNvSpPr>
          <p:nvPr>
            <p:ph type="title"/>
          </p:nvPr>
        </p:nvSpPr>
        <p:spPr>
          <a:xfrm>
            <a:off x="1141413" y="609600"/>
            <a:ext cx="9905998" cy="1905000"/>
          </a:xfrm>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168BF21D-7091-4525-8B64-9A5B0984C2CB}"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0900584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6898" y="609599"/>
            <a:ext cx="2210514" cy="5181601"/>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141412" y="609600"/>
            <a:ext cx="7543800" cy="5181600"/>
          </a:xfrm>
        </p:spPr>
        <p:txBody>
          <a:bodyPr vert="eaVert" ancho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91CEDE8-3922-43EF-9A06-CCD6FBDB342B}"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523914505"/>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32" name="Straight Connector 31"/>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4"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30"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31" name="Isosceles Triangle 30"/>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rot="10800000">
              <a:off x="0" y="0"/>
              <a:ext cx="842596" cy="5666154"/>
            </a:xfrm>
            <a:prstGeom prst="triangle">
              <a:avLst>
                <a:gd name="adj" fmla="val 10000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2E054079-5A83-43EA-8CDC-9E8C3AE68982}"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048557008"/>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lvl1pPr>
              <a:defRPr sz="3600"/>
            </a:lvl1pPr>
          </a:lstStyle>
          <a:p>
            <a:r>
              <a:rPr lang="en-US" smtClean="0"/>
              <a:t>Click to edit Master title style</a:t>
            </a:r>
            <a:endParaRPr lang="en-US" dirty="0"/>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870F02A9-0D6D-4F1A-A6E1-C7F19E03AD5F}"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36605868"/>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282502772"/>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Date Placeholder 4"/>
          <p:cNvSpPr>
            <a:spLocks noGrp="1"/>
          </p:cNvSpPr>
          <p:nvPr>
            <p:ph type="dt" sz="half" idx="10"/>
          </p:nvPr>
        </p:nvSpPr>
        <p:spPr/>
        <p:txBody>
          <a:bodyPr/>
          <a:lstStyle/>
          <a:p>
            <a:fld id="{0A4F790F-C19B-4FB8-BA94-1247B770CE32}"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179535380"/>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998595AB-E6CF-4896-B21C-673FD594AAC1}" type="datetime1">
              <a:rPr lang="en-US" smtClean="0"/>
              <a:pPr/>
              <a:t>7/29/2020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360558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smtClean="0"/>
              <a:t>Click to edit Master title style</a:t>
            </a:r>
            <a:endParaRPr lang="en-US" dirty="0"/>
          </a:p>
        </p:txBody>
      </p:sp>
      <p:sp>
        <p:nvSpPr>
          <p:cNvPr id="3" name="Date Placeholder 2"/>
          <p:cNvSpPr>
            <a:spLocks noGrp="1"/>
          </p:cNvSpPr>
          <p:nvPr>
            <p:ph type="dt" sz="half" idx="10"/>
          </p:nvPr>
        </p:nvSpPr>
        <p:spPr/>
        <p:txBody>
          <a:bodyPr/>
          <a:lstStyle/>
          <a:p>
            <a:fld id="{05CC9DC8-8E09-4493-93AC-D8D6FB907909}" type="datetime1">
              <a:rPr lang="en-US" smtClean="0"/>
              <a:pPr/>
              <a:t>7/29/2020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7314710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7/29/2020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85436997"/>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smtClean="0"/>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41823853"/>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smtClean="0"/>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smtClean="0"/>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79088419"/>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B2649F2B-FB19-44EF-BE26-8F752B446382}"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36946493"/>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42995AE2-E5AA-4FDE-9F0C-FE1FD93FA2B1}"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0" name="TextBox 19"/>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2" name="TextBox 21"/>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latin typeface="Arial"/>
              </a:rPr>
              <a:t>”</a:t>
            </a:r>
            <a:endParaRPr lang="en-US" dirty="0">
              <a:solidFill>
                <a:schemeClr val="accent1">
                  <a:lumMod val="60000"/>
                  <a:lumOff val="40000"/>
                </a:schemeClr>
              </a:solidFill>
              <a:latin typeface="Arial"/>
            </a:endParaRPr>
          </a:p>
        </p:txBody>
      </p:sp>
    </p:spTree>
    <p:extLst>
      <p:ext uri="{BB962C8B-B14F-4D97-AF65-F5344CB8AC3E}">
        <p14:creationId xmlns:p14="http://schemas.microsoft.com/office/powerpoint/2010/main" val="121542443"/>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78E25D15-53A2-49D0-B2F3-3252BE25D568}"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908506077"/>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250057974"/>
      </p:ext>
    </p:extLst>
  </p:cSld>
  <p:clrMapOvr>
    <a:masterClrMapping/>
  </p:clrMapOvr>
  <p:hf hdr="0" dt="0"/>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smtClean="0"/>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smtClean="0"/>
              <a:t>Click to 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6832A293-E585-4EF2-B166-D3B0E15CA0B4}"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10956077"/>
      </p:ext>
    </p:extLst>
  </p:cSld>
  <p:clrMapOvr>
    <a:masterClrMapping/>
  </p:clrMapOvr>
  <p:hf hdr="0" dt="0"/>
</p:sldLayout>
</file>

<file path=ppt/slideLayouts/slideLayout4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E0B17993-CE89-4FA2-A735-7EE0C54FE239}"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217714056"/>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90BFA5D9-F851-4180-A931-0B2C67548F69}"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076495280"/>
      </p:ext>
    </p:extLst>
  </p:cSld>
  <p:clrMapOvr>
    <a:masterClrMapping/>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2E054079-5A83-43EA-8CDC-9E8C3AE68982}"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93270562"/>
      </p:ext>
    </p:extLst>
  </p:cSld>
  <p:clrMapOvr>
    <a:masterClrMapping/>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870F02A9-0D6D-4F1A-A6E1-C7F19E03AD5F}"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308690994"/>
      </p:ext>
    </p:extLst>
  </p:cSld>
  <p:clrMapOvr>
    <a:masterClrMapping/>
  </p:clrMapOvr>
</p:sldLayout>
</file>

<file path=ppt/slideLayouts/slideLayout5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37536B35-0B17-4AC9-8F45-8AB2F2B11841}"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772110290"/>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0A4F790F-C19B-4FB8-BA94-1247B770CE32}"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188327570"/>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998595AB-E6CF-4896-B21C-673FD594AAC1}" type="datetime1">
              <a:rPr lang="en-US" smtClean="0"/>
              <a:pPr/>
              <a:t>7/29/2020</a:t>
            </a:fld>
            <a:endParaRPr lang="en-US" dirty="0"/>
          </a:p>
        </p:txBody>
      </p:sp>
      <p:sp>
        <p:nvSpPr>
          <p:cNvPr id="8" name="Footer Placeholder 7"/>
          <p:cNvSpPr>
            <a:spLocks noGrp="1"/>
          </p:cNvSpPr>
          <p:nvPr>
            <p:ph type="ftr" sz="quarter" idx="11"/>
          </p:nvPr>
        </p:nvSpPr>
        <p:spPr/>
        <p:txBody>
          <a:bodyPr/>
          <a:lstStyle/>
          <a:p>
            <a:r>
              <a:rPr lang="en-US" smtClean="0"/>
              <a:t>TỰ ĐỘNG HÓA HTL                                                                                           TUẦN 10</a:t>
            </a:r>
            <a:endParaRPr lang="en-US" dirty="0"/>
          </a:p>
        </p:txBody>
      </p:sp>
      <p:sp>
        <p:nvSpPr>
          <p:cNvPr id="9" name="Slide Number Placeholder 8"/>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4910646"/>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05CC9DC8-8E09-4493-93AC-D8D6FB907909}" type="datetime1">
              <a:rPr lang="en-US" smtClean="0"/>
              <a:pPr/>
              <a:t>7/29/2020</a:t>
            </a:fld>
            <a:endParaRPr lang="en-US" dirty="0"/>
          </a:p>
        </p:txBody>
      </p:sp>
      <p:sp>
        <p:nvSpPr>
          <p:cNvPr id="4" name="Footer Placeholder 3"/>
          <p:cNvSpPr>
            <a:spLocks noGrp="1"/>
          </p:cNvSpPr>
          <p:nvPr>
            <p:ph type="ftr" sz="quarter" idx="11"/>
          </p:nvPr>
        </p:nvSpPr>
        <p:spPr/>
        <p:txBody>
          <a:bodyPr/>
          <a:lstStyle/>
          <a:p>
            <a:r>
              <a:rPr lang="en-US" smtClean="0"/>
              <a:t>TỰ ĐỘNG HÓA HTL                                                                                           TUẦN 10</a:t>
            </a:r>
            <a:endParaRPr lang="en-US" dirty="0"/>
          </a:p>
        </p:txBody>
      </p:sp>
      <p:sp>
        <p:nvSpPr>
          <p:cNvPr id="5" name="Slide Number Placeholder 4"/>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862757010"/>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E33BA80-0D9C-4664-B793-CAE5117B2F46}" type="datetime1">
              <a:rPr lang="en-US" smtClean="0"/>
              <a:pPr/>
              <a:t>7/29/2020</a:t>
            </a:fld>
            <a:endParaRPr lang="en-US" dirty="0"/>
          </a:p>
        </p:txBody>
      </p:sp>
      <p:sp>
        <p:nvSpPr>
          <p:cNvPr id="3" name="Footer Placeholder 2"/>
          <p:cNvSpPr>
            <a:spLocks noGrp="1"/>
          </p:cNvSpPr>
          <p:nvPr>
            <p:ph type="ftr" sz="quarter" idx="11"/>
          </p:nvPr>
        </p:nvSpPr>
        <p:spPr/>
        <p:txBody>
          <a:bodyPr/>
          <a:lstStyle/>
          <a:p>
            <a:r>
              <a:rPr lang="en-US" smtClean="0"/>
              <a:t>TỰ ĐỘNG HÓA HTL                                                                                           TUẦN 10</a:t>
            </a:r>
            <a:endParaRPr lang="en-US" dirty="0"/>
          </a:p>
        </p:txBody>
      </p:sp>
      <p:sp>
        <p:nvSpPr>
          <p:cNvPr id="4" name="Slide Number Placeholder 3"/>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633167181"/>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74FF982B-5919-412E-AC96-63E3CC9971F5}"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133631367"/>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0B1C4310-5D89-43FB-9BF0-67EFC7C0EA77}" type="datetime1">
              <a:rPr lang="en-US" smtClean="0"/>
              <a:pPr/>
              <a:t>7/29/2020</a:t>
            </a:fld>
            <a:endParaRPr lang="en-US" dirty="0"/>
          </a:p>
        </p:txBody>
      </p:sp>
      <p:sp>
        <p:nvSpPr>
          <p:cNvPr id="6" name="Footer Placeholder 5"/>
          <p:cNvSpPr>
            <a:spLocks noGrp="1"/>
          </p:cNvSpPr>
          <p:nvPr>
            <p:ph type="ftr" sz="quarter" idx="11"/>
          </p:nvPr>
        </p:nvSpPr>
        <p:spPr/>
        <p:txBody>
          <a:bodyPr/>
          <a:lstStyle/>
          <a:p>
            <a:r>
              <a:rPr lang="en-US" smtClean="0"/>
              <a:t>TỰ ĐỘNG HÓA HTL                                                                                           TUẦN 10</a:t>
            </a:r>
            <a:endParaRPr lang="en-US" dirty="0"/>
          </a:p>
        </p:txBody>
      </p:sp>
      <p:sp>
        <p:nvSpPr>
          <p:cNvPr id="7" name="Slide Number Placeholder 6"/>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3495721698"/>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E0B17993-CE89-4FA2-A735-7EE0C54FE239}"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4049015385"/>
      </p:ext>
    </p:extLst>
  </p:cSld>
  <p:clrMapOvr>
    <a:masterClrMapping/>
  </p:clrMapOvr>
</p:sldLayout>
</file>

<file path=ppt/slideLayouts/slideLayout6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90BFA5D9-F851-4180-A931-0B2C67548F69}" type="datetime1">
              <a:rPr lang="en-US" smtClean="0"/>
              <a:pPr/>
              <a:t>7/29/2020</a:t>
            </a:fld>
            <a:endParaRPr lang="en-US" dirty="0"/>
          </a:p>
        </p:txBody>
      </p:sp>
      <p:sp>
        <p:nvSpPr>
          <p:cNvPr id="5" name="Footer Placeholder 4"/>
          <p:cNvSpPr>
            <a:spLocks noGrp="1"/>
          </p:cNvSpPr>
          <p:nvPr>
            <p:ph type="ftr" sz="quarter" idx="11"/>
          </p:nvPr>
        </p:nvSpPr>
        <p:spPr/>
        <p:txBody>
          <a:bodyPr/>
          <a:lstStyle/>
          <a:p>
            <a:r>
              <a:rPr lang="en-US" smtClean="0"/>
              <a:t>TỰ ĐỘNG HÓA HTL                                                                                           TUẦN 10</a:t>
            </a:r>
            <a:endParaRPr lang="en-US" dirty="0"/>
          </a:p>
        </p:txBody>
      </p:sp>
      <p:sp>
        <p:nvSpPr>
          <p:cNvPr id="6" name="Slide Number Placeholder 5"/>
          <p:cNvSpPr>
            <a:spLocks noGrp="1"/>
          </p:cNvSpPr>
          <p:nvPr>
            <p:ph type="sldNum" sz="quarter" idx="12"/>
          </p:nvPr>
        </p:nvSpPr>
        <p:spPr/>
        <p:txBody>
          <a:body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52848502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18" Type="http://schemas.openxmlformats.org/officeDocument/2006/relationships/theme" Target="../theme/theme2.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slideLayout" Target="../slideLayouts/slideLayout34.xml"/><Relationship Id="rId2" Type="http://schemas.openxmlformats.org/officeDocument/2006/relationships/slideLayout" Target="../slideLayouts/slideLayout19.xml"/><Relationship Id="rId16" Type="http://schemas.openxmlformats.org/officeDocument/2006/relationships/slideLayout" Target="../slideLayouts/slideLayout33.xml"/><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slideLayout" Target="../slideLayouts/slideLayout3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2.xml"/><Relationship Id="rId13" Type="http://schemas.openxmlformats.org/officeDocument/2006/relationships/slideLayout" Target="../slideLayouts/slideLayout47.xml"/><Relationship Id="rId3" Type="http://schemas.openxmlformats.org/officeDocument/2006/relationships/slideLayout" Target="../slideLayouts/slideLayout37.xml"/><Relationship Id="rId7" Type="http://schemas.openxmlformats.org/officeDocument/2006/relationships/slideLayout" Target="../slideLayouts/slideLayout41.xml"/><Relationship Id="rId12" Type="http://schemas.openxmlformats.org/officeDocument/2006/relationships/slideLayout" Target="../slideLayouts/slideLayout46.xml"/><Relationship Id="rId17" Type="http://schemas.openxmlformats.org/officeDocument/2006/relationships/theme" Target="../theme/theme3.xml"/><Relationship Id="rId2" Type="http://schemas.openxmlformats.org/officeDocument/2006/relationships/slideLayout" Target="../slideLayouts/slideLayout36.xml"/><Relationship Id="rId16" Type="http://schemas.openxmlformats.org/officeDocument/2006/relationships/slideLayout" Target="../slideLayouts/slideLayout50.xml"/><Relationship Id="rId1" Type="http://schemas.openxmlformats.org/officeDocument/2006/relationships/slideLayout" Target="../slideLayouts/slideLayout35.xml"/><Relationship Id="rId6" Type="http://schemas.openxmlformats.org/officeDocument/2006/relationships/slideLayout" Target="../slideLayouts/slideLayout40.xml"/><Relationship Id="rId11" Type="http://schemas.openxmlformats.org/officeDocument/2006/relationships/slideLayout" Target="../slideLayouts/slideLayout45.xml"/><Relationship Id="rId5" Type="http://schemas.openxmlformats.org/officeDocument/2006/relationships/slideLayout" Target="../slideLayouts/slideLayout39.xml"/><Relationship Id="rId15" Type="http://schemas.openxmlformats.org/officeDocument/2006/relationships/slideLayout" Target="../slideLayouts/slideLayout49.xml"/><Relationship Id="rId10" Type="http://schemas.openxmlformats.org/officeDocument/2006/relationships/slideLayout" Target="../slideLayouts/slideLayout44.xml"/><Relationship Id="rId4" Type="http://schemas.openxmlformats.org/officeDocument/2006/relationships/slideLayout" Target="../slideLayouts/slideLayout38.xml"/><Relationship Id="rId9" Type="http://schemas.openxmlformats.org/officeDocument/2006/relationships/slideLayout" Target="../slideLayouts/slideLayout43.xml"/><Relationship Id="rId14" Type="http://schemas.openxmlformats.org/officeDocument/2006/relationships/slideLayout" Target="../slideLayouts/slideLayout48.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58.xml"/><Relationship Id="rId3" Type="http://schemas.openxmlformats.org/officeDocument/2006/relationships/slideLayout" Target="../slideLayouts/slideLayout53.xml"/><Relationship Id="rId7" Type="http://schemas.openxmlformats.org/officeDocument/2006/relationships/slideLayout" Target="../slideLayouts/slideLayout57.xml"/><Relationship Id="rId12" Type="http://schemas.openxmlformats.org/officeDocument/2006/relationships/theme" Target="../theme/theme4.xml"/><Relationship Id="rId2" Type="http://schemas.openxmlformats.org/officeDocument/2006/relationships/slideLayout" Target="../slideLayouts/slideLayout52.xml"/><Relationship Id="rId1" Type="http://schemas.openxmlformats.org/officeDocument/2006/relationships/slideLayout" Target="../slideLayouts/slideLayout51.xml"/><Relationship Id="rId6" Type="http://schemas.openxmlformats.org/officeDocument/2006/relationships/slideLayout" Target="../slideLayouts/slideLayout56.xml"/><Relationship Id="rId11" Type="http://schemas.openxmlformats.org/officeDocument/2006/relationships/slideLayout" Target="../slideLayouts/slideLayout61.xml"/><Relationship Id="rId5" Type="http://schemas.openxmlformats.org/officeDocument/2006/relationships/slideLayout" Target="../slideLayouts/slideLayout55.xml"/><Relationship Id="rId10" Type="http://schemas.openxmlformats.org/officeDocument/2006/relationships/slideLayout" Target="../slideLayouts/slideLayout60.xml"/><Relationship Id="rId4" Type="http://schemas.openxmlformats.org/officeDocument/2006/relationships/slideLayout" Target="../slideLayouts/slideLayout54.xml"/><Relationship Id="rId9" Type="http://schemas.openxmlformats.org/officeDocument/2006/relationships/slideLayout" Target="../slideLayouts/slideLayout5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7" name="Picture 2" descr="\\DROBO-FS\QuickDrops\JB\PPTX NG\Droplets\LightingOverlay.png"/>
          <p:cNvPicPr>
            <a:picLocks noChangeAspect="1" noChangeArrowheads="1"/>
          </p:cNvPicPr>
          <p:nvPr/>
        </p:nvPicPr>
        <p:blipFill>
          <a:blip r:embed="rId19">
            <a:alphaModFix amt="30000"/>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p:cNvGrpSpPr/>
          <p:nvPr/>
        </p:nvGrpSpPr>
        <p:grpSpPr>
          <a:xfrm>
            <a:off x="-14288" y="0"/>
            <a:ext cx="12053888" cy="6858001"/>
            <a:chOff x="-14288" y="0"/>
            <a:chExt cx="12053888" cy="6858001"/>
          </a:xfrm>
        </p:grpSpPr>
        <p:grpSp>
          <p:nvGrpSpPr>
            <p:cNvPr id="9" name="Group 8"/>
            <p:cNvGrpSpPr/>
            <p:nvPr/>
          </p:nvGrpSpPr>
          <p:grpSpPr>
            <a:xfrm>
              <a:off x="-14288" y="0"/>
              <a:ext cx="1220788" cy="6858001"/>
              <a:chOff x="-14288" y="0"/>
              <a:chExt cx="1220788" cy="6858001"/>
            </a:xfrm>
            <a:gradFill flip="none" rotWithShape="1">
              <a:gsLst>
                <a:gs pos="0">
                  <a:schemeClr val="tx2"/>
                </a:gs>
                <a:gs pos="100000">
                  <a:schemeClr val="bg2">
                    <a:lumMod val="60000"/>
                    <a:lumOff val="40000"/>
                  </a:schemeClr>
                </a:gs>
              </a:gsLst>
              <a:lin ang="5400000" scaled="0"/>
              <a:tileRect/>
            </a:gradFill>
          </p:grpSpPr>
          <p:sp>
            <p:nvSpPr>
              <p:cNvPr id="21" name="Rectangle 5"/>
              <p:cNvSpPr>
                <a:spLocks noChangeArrowheads="1"/>
              </p:cNvSpPr>
              <p:nvPr/>
            </p:nvSpPr>
            <p:spPr bwMode="auto">
              <a:xfrm>
                <a:off x="114300" y="4763"/>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22" name="Freeform 6"/>
              <p:cNvSpPr>
                <a:spLocks noEditPoints="1"/>
              </p:cNvSpPr>
              <p:nvPr/>
            </p:nvSpPr>
            <p:spPr bwMode="auto">
              <a:xfrm>
                <a:off x="33337" y="217646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3" name="Freeform 7"/>
              <p:cNvSpPr>
                <a:spLocks noEditPoints="1"/>
              </p:cNvSpPr>
              <p:nvPr/>
            </p:nvSpPr>
            <p:spPr bwMode="auto">
              <a:xfrm>
                <a:off x="28575" y="4021138"/>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4" name="Freeform 8"/>
              <p:cNvSpPr/>
              <p:nvPr/>
            </p:nvSpPr>
            <p:spPr bwMode="auto">
              <a:xfrm>
                <a:off x="200025" y="4763"/>
                <a:ext cx="369888" cy="1811338"/>
              </a:xfrm>
              <a:custGeom>
                <a:avLst/>
                <a:gdLst/>
                <a:ahLst/>
                <a:cxnLst/>
                <a:rect l="0" t="0" r="r" b="b"/>
                <a:pathLst>
                  <a:path w="233" h="1141">
                    <a:moveTo>
                      <a:pt x="218" y="1141"/>
                    </a:moveTo>
                    <a:lnTo>
                      <a:pt x="0" y="626"/>
                    </a:lnTo>
                    <a:lnTo>
                      <a:pt x="0" y="0"/>
                    </a:lnTo>
                    <a:lnTo>
                      <a:pt x="15" y="0"/>
                    </a:lnTo>
                    <a:lnTo>
                      <a:pt x="15" y="623"/>
                    </a:lnTo>
                    <a:lnTo>
                      <a:pt x="233" y="1135"/>
                    </a:lnTo>
                    <a:lnTo>
                      <a:pt x="218" y="114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5" name="Freeform 9"/>
              <p:cNvSpPr>
                <a:spLocks noEditPoints="1"/>
              </p:cNvSpPr>
              <p:nvPr/>
            </p:nvSpPr>
            <p:spPr bwMode="auto">
              <a:xfrm>
                <a:off x="503237" y="1801813"/>
                <a:ext cx="190500" cy="188913"/>
              </a:xfrm>
              <a:custGeom>
                <a:avLst/>
                <a:gdLst/>
                <a:ahLst/>
                <a:cxnLst/>
                <a:rect l="0" t="0" r="r" b="b"/>
                <a:pathLst>
                  <a:path w="40" h="40">
                    <a:moveTo>
                      <a:pt x="20" y="40"/>
                    </a:moveTo>
                    <a:cubicBezTo>
                      <a:pt x="9" y="40"/>
                      <a:pt x="0" y="31"/>
                      <a:pt x="0" y="20"/>
                    </a:cubicBezTo>
                    <a:cubicBezTo>
                      <a:pt x="0" y="9"/>
                      <a:pt x="9" y="0"/>
                      <a:pt x="20" y="0"/>
                    </a:cubicBezTo>
                    <a:cubicBezTo>
                      <a:pt x="33" y="0"/>
                      <a:pt x="40" y="6"/>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6" name="Freeform 10"/>
              <p:cNvSpPr/>
              <p:nvPr/>
            </p:nvSpPr>
            <p:spPr bwMode="auto">
              <a:xfrm>
                <a:off x="285750" y="4763"/>
                <a:ext cx="369888" cy="1430338"/>
              </a:xfrm>
              <a:custGeom>
                <a:avLst/>
                <a:gdLst/>
                <a:ahLst/>
                <a:cxnLst/>
                <a:rect l="0" t="0" r="r" b="b"/>
                <a:pathLst>
                  <a:path w="233" h="901">
                    <a:moveTo>
                      <a:pt x="221" y="901"/>
                    </a:moveTo>
                    <a:lnTo>
                      <a:pt x="0" y="383"/>
                    </a:lnTo>
                    <a:lnTo>
                      <a:pt x="0" y="0"/>
                    </a:lnTo>
                    <a:lnTo>
                      <a:pt x="18" y="0"/>
                    </a:lnTo>
                    <a:lnTo>
                      <a:pt x="18" y="380"/>
                    </a:lnTo>
                    <a:lnTo>
                      <a:pt x="233" y="895"/>
                    </a:lnTo>
                    <a:lnTo>
                      <a:pt x="221" y="901"/>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7" name="Freeform 11"/>
              <p:cNvSpPr/>
              <p:nvPr/>
            </p:nvSpPr>
            <p:spPr bwMode="auto">
              <a:xfrm>
                <a:off x="546100" y="0"/>
                <a:ext cx="152400" cy="912813"/>
              </a:xfrm>
              <a:custGeom>
                <a:avLst/>
                <a:gdLst/>
                <a:ahLst/>
                <a:cxnLst/>
                <a:rect l="0" t="0" r="r" b="b"/>
                <a:pathLst>
                  <a:path w="96" h="575">
                    <a:moveTo>
                      <a:pt x="96" y="575"/>
                    </a:moveTo>
                    <a:lnTo>
                      <a:pt x="78" y="575"/>
                    </a:lnTo>
                    <a:lnTo>
                      <a:pt x="78" y="192"/>
                    </a:lnTo>
                    <a:lnTo>
                      <a:pt x="0" y="6"/>
                    </a:lnTo>
                    <a:lnTo>
                      <a:pt x="15" y="0"/>
                    </a:lnTo>
                    <a:lnTo>
                      <a:pt x="96" y="189"/>
                    </a:lnTo>
                    <a:lnTo>
                      <a:pt x="96"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8" name="Freeform 12"/>
              <p:cNvSpPr>
                <a:spLocks noEditPoints="1"/>
              </p:cNvSpPr>
              <p:nvPr/>
            </p:nvSpPr>
            <p:spPr bwMode="auto">
              <a:xfrm>
                <a:off x="588962" y="1420813"/>
                <a:ext cx="190500" cy="190500"/>
              </a:xfrm>
              <a:custGeom>
                <a:avLst/>
                <a:gdLst/>
                <a:ahLst/>
                <a:cxnLst/>
                <a:rect l="0" t="0" r="r" b="b"/>
                <a:pathLst>
                  <a:path w="40" h="40">
                    <a:moveTo>
                      <a:pt x="20" y="40"/>
                    </a:moveTo>
                    <a:cubicBezTo>
                      <a:pt x="9" y="40"/>
                      <a:pt x="0" y="31"/>
                      <a:pt x="0" y="20"/>
                    </a:cubicBezTo>
                    <a:cubicBezTo>
                      <a:pt x="0" y="9"/>
                      <a:pt x="9" y="0"/>
                      <a:pt x="20" y="0"/>
                    </a:cubicBezTo>
                    <a:cubicBezTo>
                      <a:pt x="33" y="0"/>
                      <a:pt x="40" y="7"/>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9"/>
                      <a:pt x="31"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9" name="Freeform 13"/>
              <p:cNvSpPr>
                <a:spLocks noEditPoints="1"/>
              </p:cNvSpPr>
              <p:nvPr/>
            </p:nvSpPr>
            <p:spPr bwMode="auto">
              <a:xfrm>
                <a:off x="588962" y="9032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0" name="Freeform 14"/>
              <p:cNvSpPr/>
              <p:nvPr/>
            </p:nvSpPr>
            <p:spPr bwMode="auto">
              <a:xfrm>
                <a:off x="641350" y="0"/>
                <a:ext cx="422275" cy="527050"/>
              </a:xfrm>
              <a:custGeom>
                <a:avLst/>
                <a:gdLst/>
                <a:ahLst/>
                <a:cxnLst/>
                <a:rect l="0" t="0" r="r" b="b"/>
                <a:pathLst>
                  <a:path w="266" h="332">
                    <a:moveTo>
                      <a:pt x="257" y="332"/>
                    </a:moveTo>
                    <a:lnTo>
                      <a:pt x="48" y="123"/>
                    </a:lnTo>
                    <a:lnTo>
                      <a:pt x="0" y="6"/>
                    </a:lnTo>
                    <a:lnTo>
                      <a:pt x="15" y="0"/>
                    </a:lnTo>
                    <a:lnTo>
                      <a:pt x="63" y="114"/>
                    </a:lnTo>
                    <a:lnTo>
                      <a:pt x="266" y="320"/>
                    </a:lnTo>
                    <a:lnTo>
                      <a:pt x="257" y="332"/>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1" name="Freeform 15"/>
              <p:cNvSpPr>
                <a:spLocks noEditPoints="1"/>
              </p:cNvSpPr>
              <p:nvPr/>
            </p:nvSpPr>
            <p:spPr bwMode="auto">
              <a:xfrm>
                <a:off x="1020762" y="488950"/>
                <a:ext cx="161925" cy="147638"/>
              </a:xfrm>
              <a:custGeom>
                <a:avLst/>
                <a:gdLst/>
                <a:ahLst/>
                <a:cxnLst/>
                <a:rect l="0" t="0" r="r" b="b"/>
                <a:pathLst>
                  <a:path w="34" h="31">
                    <a:moveTo>
                      <a:pt x="17" y="31"/>
                    </a:moveTo>
                    <a:cubicBezTo>
                      <a:pt x="13" y="31"/>
                      <a:pt x="9" y="30"/>
                      <a:pt x="6" y="27"/>
                    </a:cubicBezTo>
                    <a:cubicBezTo>
                      <a:pt x="0" y="20"/>
                      <a:pt x="0" y="10"/>
                      <a:pt x="6" y="4"/>
                    </a:cubicBezTo>
                    <a:cubicBezTo>
                      <a:pt x="9" y="1"/>
                      <a:pt x="13" y="0"/>
                      <a:pt x="17" y="0"/>
                    </a:cubicBezTo>
                    <a:cubicBezTo>
                      <a:pt x="21" y="0"/>
                      <a:pt x="25" y="1"/>
                      <a:pt x="28" y="4"/>
                    </a:cubicBezTo>
                    <a:cubicBezTo>
                      <a:pt x="34" y="10"/>
                      <a:pt x="34" y="20"/>
                      <a:pt x="28" y="27"/>
                    </a:cubicBezTo>
                    <a:cubicBezTo>
                      <a:pt x="25" y="30"/>
                      <a:pt x="21" y="31"/>
                      <a:pt x="17" y="31"/>
                    </a:cubicBezTo>
                    <a:close/>
                    <a:moveTo>
                      <a:pt x="17" y="4"/>
                    </a:moveTo>
                    <a:cubicBezTo>
                      <a:pt x="14" y="4"/>
                      <a:pt x="11" y="5"/>
                      <a:pt x="9" y="7"/>
                    </a:cubicBezTo>
                    <a:cubicBezTo>
                      <a:pt x="4" y="12"/>
                      <a:pt x="4" y="19"/>
                      <a:pt x="9" y="24"/>
                    </a:cubicBezTo>
                    <a:cubicBezTo>
                      <a:pt x="11" y="26"/>
                      <a:pt x="14" y="27"/>
                      <a:pt x="17" y="27"/>
                    </a:cubicBezTo>
                    <a:cubicBezTo>
                      <a:pt x="20" y="27"/>
                      <a:pt x="23" y="26"/>
                      <a:pt x="25" y="24"/>
                    </a:cubicBezTo>
                    <a:cubicBezTo>
                      <a:pt x="30" y="19"/>
                      <a:pt x="30" y="12"/>
                      <a:pt x="25" y="7"/>
                    </a:cubicBezTo>
                    <a:cubicBezTo>
                      <a:pt x="23" y="5"/>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2" name="Line 16"/>
              <p:cNvSpPr>
                <a:spLocks noChangeShapeType="1"/>
              </p:cNvSpPr>
              <p:nvPr/>
            </p:nvSpPr>
            <p:spPr bwMode="auto">
              <a:xfrm>
                <a:off x="-4763" y="9525"/>
                <a:ext cx="0" cy="0"/>
              </a:xfrm>
              <a:prstGeom prst="line">
                <a:avLst/>
              </a:prstGeom>
              <a:grpFill/>
              <a:ln w="15" cap="flat">
                <a:solidFill>
                  <a:srgbClr val="FFFFFF"/>
                </a:solidFill>
                <a:prstDash val="solid"/>
                <a:miter lim="800000"/>
                <a:headEnd/>
                <a:tailEnd/>
              </a:ln>
            </p:spPr>
          </p:sp>
          <p:sp>
            <p:nvSpPr>
              <p:cNvPr id="33" name="Freeform 17"/>
              <p:cNvSpPr/>
              <p:nvPr/>
            </p:nvSpPr>
            <p:spPr bwMode="auto">
              <a:xfrm>
                <a:off x="9525" y="1801813"/>
                <a:ext cx="123825" cy="127000"/>
              </a:xfrm>
              <a:custGeom>
                <a:avLst/>
                <a:gdLst/>
                <a:ahLst/>
                <a:cxnLst/>
                <a:rect l="0" t="0" r="r" b="b"/>
                <a:pathLst>
                  <a:path w="78" h="80">
                    <a:moveTo>
                      <a:pt x="6" y="80"/>
                    </a:moveTo>
                    <a:lnTo>
                      <a:pt x="0" y="71"/>
                    </a:lnTo>
                    <a:lnTo>
                      <a:pt x="69" y="0"/>
                    </a:lnTo>
                    <a:lnTo>
                      <a:pt x="78" y="9"/>
                    </a:lnTo>
                    <a:lnTo>
                      <a:pt x="6" y="8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4" name="Freeform 18"/>
              <p:cNvSpPr/>
              <p:nvPr/>
            </p:nvSpPr>
            <p:spPr bwMode="auto">
              <a:xfrm>
                <a:off x="-9525" y="3549650"/>
                <a:ext cx="147638" cy="481013"/>
              </a:xfrm>
              <a:custGeom>
                <a:avLst/>
                <a:gdLst/>
                <a:ahLst/>
                <a:cxnLst/>
                <a:rect l="0" t="0" r="r" b="b"/>
                <a:pathLst>
                  <a:path w="93" h="303">
                    <a:moveTo>
                      <a:pt x="93" y="303"/>
                    </a:moveTo>
                    <a:lnTo>
                      <a:pt x="78" y="303"/>
                    </a:lnTo>
                    <a:lnTo>
                      <a:pt x="78" y="78"/>
                    </a:lnTo>
                    <a:lnTo>
                      <a:pt x="0" y="12"/>
                    </a:lnTo>
                    <a:lnTo>
                      <a:pt x="12" y="0"/>
                    </a:lnTo>
                    <a:lnTo>
                      <a:pt x="93" y="69"/>
                    </a:lnTo>
                    <a:lnTo>
                      <a:pt x="93" y="30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5" name="Freeform 19"/>
              <p:cNvSpPr/>
              <p:nvPr/>
            </p:nvSpPr>
            <p:spPr bwMode="auto">
              <a:xfrm>
                <a:off x="128587" y="1382713"/>
                <a:ext cx="142875" cy="476250"/>
              </a:xfrm>
              <a:custGeom>
                <a:avLst/>
                <a:gdLst/>
                <a:ahLst/>
                <a:cxnLst/>
                <a:rect l="0" t="0" r="r" b="b"/>
                <a:pathLst>
                  <a:path w="90" h="300">
                    <a:moveTo>
                      <a:pt x="90" y="300"/>
                    </a:moveTo>
                    <a:lnTo>
                      <a:pt x="78" y="300"/>
                    </a:lnTo>
                    <a:lnTo>
                      <a:pt x="78" y="84"/>
                    </a:lnTo>
                    <a:lnTo>
                      <a:pt x="0" y="9"/>
                    </a:lnTo>
                    <a:lnTo>
                      <a:pt x="9" y="0"/>
                    </a:lnTo>
                    <a:lnTo>
                      <a:pt x="90" y="81"/>
                    </a:lnTo>
                    <a:lnTo>
                      <a:pt x="90" y="300"/>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6" name="Freeform 20"/>
              <p:cNvSpPr>
                <a:spLocks noEditPoints="1"/>
              </p:cNvSpPr>
              <p:nvPr/>
            </p:nvSpPr>
            <p:spPr bwMode="auto">
              <a:xfrm>
                <a:off x="204787" y="1849438"/>
                <a:ext cx="114300" cy="107950"/>
              </a:xfrm>
              <a:custGeom>
                <a:avLst/>
                <a:gdLst/>
                <a:ahLst/>
                <a:cxnLst/>
                <a:rect l="0" t="0" r="r" b="b"/>
                <a:pathLst>
                  <a:path w="24" h="23">
                    <a:moveTo>
                      <a:pt x="12" y="23"/>
                    </a:moveTo>
                    <a:cubicBezTo>
                      <a:pt x="6" y="23"/>
                      <a:pt x="0" y="18"/>
                      <a:pt x="0" y="12"/>
                    </a:cubicBezTo>
                    <a:cubicBezTo>
                      <a:pt x="0" y="5"/>
                      <a:pt x="6" y="0"/>
                      <a:pt x="12" y="0"/>
                    </a:cubicBezTo>
                    <a:cubicBezTo>
                      <a:pt x="18" y="0"/>
                      <a:pt x="24" y="5"/>
                      <a:pt x="24" y="12"/>
                    </a:cubicBezTo>
                    <a:cubicBezTo>
                      <a:pt x="24" y="18"/>
                      <a:pt x="18" y="23"/>
                      <a:pt x="12" y="23"/>
                    </a:cubicBezTo>
                    <a:close/>
                    <a:moveTo>
                      <a:pt x="12" y="4"/>
                    </a:moveTo>
                    <a:cubicBezTo>
                      <a:pt x="8" y="4"/>
                      <a:pt x="4" y="8"/>
                      <a:pt x="4" y="12"/>
                    </a:cubicBezTo>
                    <a:cubicBezTo>
                      <a:pt x="4" y="16"/>
                      <a:pt x="8" y="19"/>
                      <a:pt x="12" y="19"/>
                    </a:cubicBezTo>
                    <a:cubicBezTo>
                      <a:pt x="16" y="19"/>
                      <a:pt x="20" y="16"/>
                      <a:pt x="20" y="12"/>
                    </a:cubicBezTo>
                    <a:cubicBezTo>
                      <a:pt x="20" y="8"/>
                      <a:pt x="16" y="4"/>
                      <a:pt x="12"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7" name="Rectangle 21"/>
              <p:cNvSpPr>
                <a:spLocks noChangeArrowheads="1"/>
              </p:cNvSpPr>
              <p:nvPr/>
            </p:nvSpPr>
            <p:spPr bwMode="auto">
              <a:xfrm>
                <a:off x="133350" y="4662488"/>
                <a:ext cx="23813" cy="2181225"/>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sp>
            <p:nvSpPr>
              <p:cNvPr id="38" name="Freeform 22"/>
              <p:cNvSpPr/>
              <p:nvPr/>
            </p:nvSpPr>
            <p:spPr bwMode="auto">
              <a:xfrm>
                <a:off x="223837" y="5041900"/>
                <a:ext cx="369888" cy="1801813"/>
              </a:xfrm>
              <a:custGeom>
                <a:avLst/>
                <a:gdLst/>
                <a:ahLst/>
                <a:cxnLst/>
                <a:rect l="0" t="0" r="r" b="b"/>
                <a:pathLst>
                  <a:path w="233" h="1135">
                    <a:moveTo>
                      <a:pt x="15" y="1135"/>
                    </a:moveTo>
                    <a:lnTo>
                      <a:pt x="0" y="1135"/>
                    </a:lnTo>
                    <a:lnTo>
                      <a:pt x="0" y="515"/>
                    </a:lnTo>
                    <a:lnTo>
                      <a:pt x="0" y="512"/>
                    </a:lnTo>
                    <a:lnTo>
                      <a:pt x="218" y="0"/>
                    </a:lnTo>
                    <a:lnTo>
                      <a:pt x="233" y="6"/>
                    </a:lnTo>
                    <a:lnTo>
                      <a:pt x="15" y="518"/>
                    </a:lnTo>
                    <a:lnTo>
                      <a:pt x="15"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39" name="Freeform 23"/>
              <p:cNvSpPr>
                <a:spLocks noEditPoints="1"/>
              </p:cNvSpPr>
              <p:nvPr/>
            </p:nvSpPr>
            <p:spPr bwMode="auto">
              <a:xfrm>
                <a:off x="52387" y="44815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8" y="36"/>
                      <a:pt x="36" y="29"/>
                      <a:pt x="36" y="20"/>
                    </a:cubicBezTo>
                    <a:cubicBezTo>
                      <a:pt x="36" y="11"/>
                      <a:pt x="28"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0" name="Freeform 24"/>
              <p:cNvSpPr/>
              <p:nvPr/>
            </p:nvSpPr>
            <p:spPr bwMode="auto">
              <a:xfrm>
                <a:off x="-14288" y="5627688"/>
                <a:ext cx="85725" cy="1216025"/>
              </a:xfrm>
              <a:custGeom>
                <a:avLst/>
                <a:gdLst/>
                <a:ahLst/>
                <a:cxnLst/>
                <a:rect l="0" t="0" r="r" b="b"/>
                <a:pathLst>
                  <a:path w="54" h="766">
                    <a:moveTo>
                      <a:pt x="54" y="766"/>
                    </a:moveTo>
                    <a:lnTo>
                      <a:pt x="36" y="766"/>
                    </a:lnTo>
                    <a:lnTo>
                      <a:pt x="36" y="149"/>
                    </a:lnTo>
                    <a:lnTo>
                      <a:pt x="0" y="3"/>
                    </a:lnTo>
                    <a:lnTo>
                      <a:pt x="18" y="0"/>
                    </a:lnTo>
                    <a:lnTo>
                      <a:pt x="54" y="146"/>
                    </a:lnTo>
                    <a:lnTo>
                      <a:pt x="54" y="76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1" name="Freeform 25"/>
              <p:cNvSpPr>
                <a:spLocks noEditPoints="1"/>
              </p:cNvSpPr>
              <p:nvPr/>
            </p:nvSpPr>
            <p:spPr bwMode="auto">
              <a:xfrm>
                <a:off x="527050" y="48672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2" name="Freeform 26"/>
              <p:cNvSpPr/>
              <p:nvPr/>
            </p:nvSpPr>
            <p:spPr bwMode="auto">
              <a:xfrm>
                <a:off x="309562" y="5422900"/>
                <a:ext cx="374650" cy="1425575"/>
              </a:xfrm>
              <a:custGeom>
                <a:avLst/>
                <a:gdLst/>
                <a:ahLst/>
                <a:cxnLst/>
                <a:rect l="0" t="0" r="r" b="b"/>
                <a:pathLst>
                  <a:path w="236" h="898">
                    <a:moveTo>
                      <a:pt x="18" y="898"/>
                    </a:moveTo>
                    <a:lnTo>
                      <a:pt x="0" y="898"/>
                    </a:lnTo>
                    <a:lnTo>
                      <a:pt x="0" y="515"/>
                    </a:lnTo>
                    <a:lnTo>
                      <a:pt x="3" y="512"/>
                    </a:lnTo>
                    <a:lnTo>
                      <a:pt x="221" y="0"/>
                    </a:lnTo>
                    <a:lnTo>
                      <a:pt x="236" y="6"/>
                    </a:lnTo>
                    <a:lnTo>
                      <a:pt x="18" y="518"/>
                    </a:lnTo>
                    <a:lnTo>
                      <a:pt x="18" y="898"/>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3" name="Freeform 27"/>
              <p:cNvSpPr/>
              <p:nvPr/>
            </p:nvSpPr>
            <p:spPr bwMode="auto">
              <a:xfrm>
                <a:off x="569912" y="5945188"/>
                <a:ext cx="152400" cy="912813"/>
              </a:xfrm>
              <a:custGeom>
                <a:avLst/>
                <a:gdLst/>
                <a:ahLst/>
                <a:cxnLst/>
                <a:rect l="0" t="0" r="r" b="b"/>
                <a:pathLst>
                  <a:path w="96" h="575">
                    <a:moveTo>
                      <a:pt x="15" y="575"/>
                    </a:moveTo>
                    <a:lnTo>
                      <a:pt x="0" y="569"/>
                    </a:lnTo>
                    <a:lnTo>
                      <a:pt x="81" y="383"/>
                    </a:lnTo>
                    <a:lnTo>
                      <a:pt x="81" y="0"/>
                    </a:lnTo>
                    <a:lnTo>
                      <a:pt x="96" y="0"/>
                    </a:lnTo>
                    <a:lnTo>
                      <a:pt x="96" y="386"/>
                    </a:lnTo>
                    <a:lnTo>
                      <a:pt x="15" y="57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4" name="Freeform 28"/>
              <p:cNvSpPr>
                <a:spLocks noEditPoints="1"/>
              </p:cNvSpPr>
              <p:nvPr/>
            </p:nvSpPr>
            <p:spPr bwMode="auto">
              <a:xfrm>
                <a:off x="612775" y="5246688"/>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5" name="Freeform 29"/>
              <p:cNvSpPr>
                <a:spLocks noEditPoints="1"/>
              </p:cNvSpPr>
              <p:nvPr/>
            </p:nvSpPr>
            <p:spPr bwMode="auto">
              <a:xfrm>
                <a:off x="612775" y="5764213"/>
                <a:ext cx="190500"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6" name="Freeform 30"/>
              <p:cNvSpPr/>
              <p:nvPr/>
            </p:nvSpPr>
            <p:spPr bwMode="auto">
              <a:xfrm>
                <a:off x="669925" y="6330950"/>
                <a:ext cx="417513" cy="517525"/>
              </a:xfrm>
              <a:custGeom>
                <a:avLst/>
                <a:gdLst/>
                <a:ahLst/>
                <a:cxnLst/>
                <a:rect l="0" t="0" r="r" b="b"/>
                <a:pathLst>
                  <a:path w="263" h="326">
                    <a:moveTo>
                      <a:pt x="15" y="326"/>
                    </a:moveTo>
                    <a:lnTo>
                      <a:pt x="0" y="320"/>
                    </a:lnTo>
                    <a:lnTo>
                      <a:pt x="45" y="206"/>
                    </a:lnTo>
                    <a:lnTo>
                      <a:pt x="48" y="206"/>
                    </a:lnTo>
                    <a:lnTo>
                      <a:pt x="254" y="0"/>
                    </a:lnTo>
                    <a:lnTo>
                      <a:pt x="263" y="12"/>
                    </a:lnTo>
                    <a:lnTo>
                      <a:pt x="60" y="215"/>
                    </a:lnTo>
                    <a:lnTo>
                      <a:pt x="15" y="326"/>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47" name="Freeform 31"/>
              <p:cNvSpPr>
                <a:spLocks noEditPoints="1"/>
              </p:cNvSpPr>
              <p:nvPr/>
            </p:nvSpPr>
            <p:spPr bwMode="auto">
              <a:xfrm>
                <a:off x="1049337" y="6221413"/>
                <a:ext cx="157163" cy="147638"/>
              </a:xfrm>
              <a:custGeom>
                <a:avLst/>
                <a:gdLst/>
                <a:ahLst/>
                <a:cxnLst/>
                <a:rect l="0" t="0" r="r" b="b"/>
                <a:pathLst>
                  <a:path w="33" h="31">
                    <a:moveTo>
                      <a:pt x="16" y="31"/>
                    </a:moveTo>
                    <a:cubicBezTo>
                      <a:pt x="12" y="31"/>
                      <a:pt x="8" y="29"/>
                      <a:pt x="5" y="26"/>
                    </a:cubicBezTo>
                    <a:cubicBezTo>
                      <a:pt x="2" y="24"/>
                      <a:pt x="0" y="20"/>
                      <a:pt x="0" y="15"/>
                    </a:cubicBezTo>
                    <a:cubicBezTo>
                      <a:pt x="0" y="11"/>
                      <a:pt x="2" y="7"/>
                      <a:pt x="5" y="4"/>
                    </a:cubicBezTo>
                    <a:cubicBezTo>
                      <a:pt x="8" y="1"/>
                      <a:pt x="12" y="0"/>
                      <a:pt x="16" y="0"/>
                    </a:cubicBezTo>
                    <a:cubicBezTo>
                      <a:pt x="20" y="0"/>
                      <a:pt x="24" y="1"/>
                      <a:pt x="27" y="4"/>
                    </a:cubicBezTo>
                    <a:cubicBezTo>
                      <a:pt x="33" y="10"/>
                      <a:pt x="33" y="20"/>
                      <a:pt x="27" y="26"/>
                    </a:cubicBezTo>
                    <a:cubicBezTo>
                      <a:pt x="24" y="29"/>
                      <a:pt x="20" y="31"/>
                      <a:pt x="16" y="31"/>
                    </a:cubicBezTo>
                    <a:close/>
                    <a:moveTo>
                      <a:pt x="16" y="4"/>
                    </a:moveTo>
                    <a:cubicBezTo>
                      <a:pt x="13" y="4"/>
                      <a:pt x="10" y="5"/>
                      <a:pt x="8" y="7"/>
                    </a:cubicBezTo>
                    <a:cubicBezTo>
                      <a:pt x="6" y="9"/>
                      <a:pt x="4" y="12"/>
                      <a:pt x="4" y="15"/>
                    </a:cubicBezTo>
                    <a:cubicBezTo>
                      <a:pt x="4" y="19"/>
                      <a:pt x="6" y="21"/>
                      <a:pt x="8" y="24"/>
                    </a:cubicBezTo>
                    <a:cubicBezTo>
                      <a:pt x="10" y="26"/>
                      <a:pt x="13" y="27"/>
                      <a:pt x="16" y="27"/>
                    </a:cubicBezTo>
                    <a:cubicBezTo>
                      <a:pt x="19" y="27"/>
                      <a:pt x="22" y="26"/>
                      <a:pt x="24" y="24"/>
                    </a:cubicBezTo>
                    <a:cubicBezTo>
                      <a:pt x="29" y="19"/>
                      <a:pt x="29" y="12"/>
                      <a:pt x="24" y="7"/>
                    </a:cubicBezTo>
                    <a:cubicBezTo>
                      <a:pt x="22" y="5"/>
                      <a:pt x="19" y="4"/>
                      <a:pt x="16"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grpSp>
        <p:grpSp>
          <p:nvGrpSpPr>
            <p:cNvPr id="10" name="Group 9"/>
            <p:cNvGrpSpPr/>
            <p:nvPr/>
          </p:nvGrpSpPr>
          <p:grpSpPr>
            <a:xfrm>
              <a:off x="11364912" y="0"/>
              <a:ext cx="674688" cy="6848476"/>
              <a:chOff x="11364912" y="0"/>
              <a:chExt cx="674688" cy="6848476"/>
            </a:xfrm>
            <a:gradFill flip="none" rotWithShape="1">
              <a:gsLst>
                <a:gs pos="0">
                  <a:schemeClr val="tx2">
                    <a:alpha val="80000"/>
                  </a:schemeClr>
                </a:gs>
                <a:gs pos="100000">
                  <a:schemeClr val="bg2">
                    <a:lumMod val="60000"/>
                    <a:lumOff val="40000"/>
                    <a:alpha val="60000"/>
                  </a:schemeClr>
                </a:gs>
              </a:gsLst>
              <a:lin ang="5400000" scaled="0"/>
              <a:tileRect/>
            </a:gradFill>
          </p:grpSpPr>
          <p:sp>
            <p:nvSpPr>
              <p:cNvPr id="11" name="Freeform 32"/>
              <p:cNvSpPr/>
              <p:nvPr/>
            </p:nvSpPr>
            <p:spPr bwMode="auto">
              <a:xfrm>
                <a:off x="11483975" y="0"/>
                <a:ext cx="417513" cy="512763"/>
              </a:xfrm>
              <a:custGeom>
                <a:avLst/>
                <a:gdLst/>
                <a:ahLst/>
                <a:cxnLst/>
                <a:rect l="0" t="0" r="r" b="b"/>
                <a:pathLst>
                  <a:path w="263" h="323">
                    <a:moveTo>
                      <a:pt x="12" y="323"/>
                    </a:moveTo>
                    <a:lnTo>
                      <a:pt x="0" y="314"/>
                    </a:lnTo>
                    <a:lnTo>
                      <a:pt x="203" y="108"/>
                    </a:lnTo>
                    <a:lnTo>
                      <a:pt x="248" y="0"/>
                    </a:lnTo>
                    <a:lnTo>
                      <a:pt x="263" y="6"/>
                    </a:lnTo>
                    <a:lnTo>
                      <a:pt x="218" y="117"/>
                    </a:lnTo>
                    <a:lnTo>
                      <a:pt x="218" y="117"/>
                    </a:lnTo>
                    <a:lnTo>
                      <a:pt x="12" y="32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2" name="Freeform 33"/>
              <p:cNvSpPr>
                <a:spLocks noEditPoints="1"/>
              </p:cNvSpPr>
              <p:nvPr/>
            </p:nvSpPr>
            <p:spPr bwMode="auto">
              <a:xfrm>
                <a:off x="11364912" y="474663"/>
                <a:ext cx="157163" cy="152400"/>
              </a:xfrm>
              <a:custGeom>
                <a:avLst/>
                <a:gdLst/>
                <a:ahLst/>
                <a:cxnLst/>
                <a:rect l="0" t="0" r="r" b="b"/>
                <a:pathLst>
                  <a:path w="33" h="32">
                    <a:moveTo>
                      <a:pt x="17" y="32"/>
                    </a:moveTo>
                    <a:cubicBezTo>
                      <a:pt x="13" y="32"/>
                      <a:pt x="9" y="30"/>
                      <a:pt x="6" y="27"/>
                    </a:cubicBezTo>
                    <a:cubicBezTo>
                      <a:pt x="0" y="21"/>
                      <a:pt x="0" y="11"/>
                      <a:pt x="6" y="5"/>
                    </a:cubicBezTo>
                    <a:cubicBezTo>
                      <a:pt x="9" y="2"/>
                      <a:pt x="13" y="0"/>
                      <a:pt x="17" y="0"/>
                    </a:cubicBezTo>
                    <a:cubicBezTo>
                      <a:pt x="21" y="0"/>
                      <a:pt x="25" y="2"/>
                      <a:pt x="28" y="5"/>
                    </a:cubicBezTo>
                    <a:cubicBezTo>
                      <a:pt x="31" y="8"/>
                      <a:pt x="33" y="12"/>
                      <a:pt x="33" y="16"/>
                    </a:cubicBezTo>
                    <a:cubicBezTo>
                      <a:pt x="33" y="20"/>
                      <a:pt x="31" y="24"/>
                      <a:pt x="28" y="27"/>
                    </a:cubicBezTo>
                    <a:cubicBezTo>
                      <a:pt x="25" y="30"/>
                      <a:pt x="21" y="32"/>
                      <a:pt x="17" y="32"/>
                    </a:cubicBezTo>
                    <a:close/>
                    <a:moveTo>
                      <a:pt x="17" y="4"/>
                    </a:moveTo>
                    <a:cubicBezTo>
                      <a:pt x="14" y="4"/>
                      <a:pt x="11" y="6"/>
                      <a:pt x="9" y="8"/>
                    </a:cubicBezTo>
                    <a:cubicBezTo>
                      <a:pt x="4" y="12"/>
                      <a:pt x="4" y="20"/>
                      <a:pt x="9" y="24"/>
                    </a:cubicBezTo>
                    <a:cubicBezTo>
                      <a:pt x="11" y="27"/>
                      <a:pt x="14" y="28"/>
                      <a:pt x="17" y="28"/>
                    </a:cubicBezTo>
                    <a:cubicBezTo>
                      <a:pt x="20" y="28"/>
                      <a:pt x="23" y="27"/>
                      <a:pt x="26" y="24"/>
                    </a:cubicBezTo>
                    <a:cubicBezTo>
                      <a:pt x="30" y="20"/>
                      <a:pt x="30" y="12"/>
                      <a:pt x="26" y="8"/>
                    </a:cubicBezTo>
                    <a:cubicBezTo>
                      <a:pt x="23" y="6"/>
                      <a:pt x="20"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3" name="Freeform 34"/>
              <p:cNvSpPr>
                <a:spLocks noEditPoints="1"/>
              </p:cNvSpPr>
              <p:nvPr/>
            </p:nvSpPr>
            <p:spPr bwMode="auto">
              <a:xfrm>
                <a:off x="11631612" y="1539875"/>
                <a:ext cx="188913" cy="190500"/>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4" name="Freeform 35"/>
              <p:cNvSpPr/>
              <p:nvPr/>
            </p:nvSpPr>
            <p:spPr bwMode="auto">
              <a:xfrm>
                <a:off x="11531600" y="5694363"/>
                <a:ext cx="298450" cy="1154113"/>
              </a:xfrm>
              <a:custGeom>
                <a:avLst/>
                <a:gdLst/>
                <a:ahLst/>
                <a:cxnLst/>
                <a:rect l="0" t="0" r="r" b="b"/>
                <a:pathLst>
                  <a:path w="188" h="727">
                    <a:moveTo>
                      <a:pt x="15" y="727"/>
                    </a:moveTo>
                    <a:lnTo>
                      <a:pt x="0" y="727"/>
                    </a:lnTo>
                    <a:lnTo>
                      <a:pt x="0" y="407"/>
                    </a:lnTo>
                    <a:lnTo>
                      <a:pt x="0" y="407"/>
                    </a:lnTo>
                    <a:lnTo>
                      <a:pt x="176" y="0"/>
                    </a:lnTo>
                    <a:lnTo>
                      <a:pt x="188" y="6"/>
                    </a:lnTo>
                    <a:lnTo>
                      <a:pt x="15" y="410"/>
                    </a:lnTo>
                    <a:lnTo>
                      <a:pt x="15" y="727"/>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5" name="Freeform 36"/>
              <p:cNvSpPr>
                <a:spLocks noEditPoints="1"/>
              </p:cNvSpPr>
              <p:nvPr/>
            </p:nvSpPr>
            <p:spPr bwMode="auto">
              <a:xfrm>
                <a:off x="11772900" y="5551488"/>
                <a:ext cx="157163" cy="155575"/>
              </a:xfrm>
              <a:custGeom>
                <a:avLst/>
                <a:gdLst/>
                <a:ahLst/>
                <a:cxnLst/>
                <a:rect l="0" t="0" r="r" b="b"/>
                <a:pathLst>
                  <a:path w="33" h="33">
                    <a:moveTo>
                      <a:pt x="17" y="33"/>
                    </a:moveTo>
                    <a:cubicBezTo>
                      <a:pt x="8" y="33"/>
                      <a:pt x="0" y="25"/>
                      <a:pt x="0" y="16"/>
                    </a:cubicBezTo>
                    <a:cubicBezTo>
                      <a:pt x="0" y="7"/>
                      <a:pt x="8" y="0"/>
                      <a:pt x="17" y="0"/>
                    </a:cubicBezTo>
                    <a:cubicBezTo>
                      <a:pt x="26" y="0"/>
                      <a:pt x="33" y="7"/>
                      <a:pt x="33" y="16"/>
                    </a:cubicBezTo>
                    <a:cubicBezTo>
                      <a:pt x="33" y="25"/>
                      <a:pt x="26" y="33"/>
                      <a:pt x="17" y="33"/>
                    </a:cubicBezTo>
                    <a:close/>
                    <a:moveTo>
                      <a:pt x="17" y="4"/>
                    </a:moveTo>
                    <a:cubicBezTo>
                      <a:pt x="10" y="4"/>
                      <a:pt x="4" y="9"/>
                      <a:pt x="4" y="16"/>
                    </a:cubicBezTo>
                    <a:cubicBezTo>
                      <a:pt x="4" y="23"/>
                      <a:pt x="10" y="29"/>
                      <a:pt x="17" y="29"/>
                    </a:cubicBezTo>
                    <a:cubicBezTo>
                      <a:pt x="23" y="29"/>
                      <a:pt x="29" y="23"/>
                      <a:pt x="29" y="16"/>
                    </a:cubicBezTo>
                    <a:cubicBezTo>
                      <a:pt x="29" y="9"/>
                      <a:pt x="23" y="4"/>
                      <a:pt x="17"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6" name="Freeform 37"/>
              <p:cNvSpPr/>
              <p:nvPr/>
            </p:nvSpPr>
            <p:spPr bwMode="auto">
              <a:xfrm>
                <a:off x="11710987" y="4763"/>
                <a:ext cx="304800" cy="1544638"/>
              </a:xfrm>
              <a:custGeom>
                <a:avLst/>
                <a:gdLst/>
                <a:ahLst/>
                <a:cxnLst/>
                <a:rect l="0" t="0" r="r" b="b"/>
                <a:pathLst>
                  <a:path w="192" h="973">
                    <a:moveTo>
                      <a:pt x="15" y="973"/>
                    </a:moveTo>
                    <a:lnTo>
                      <a:pt x="0" y="973"/>
                    </a:lnTo>
                    <a:lnTo>
                      <a:pt x="0" y="790"/>
                    </a:lnTo>
                    <a:lnTo>
                      <a:pt x="174" y="614"/>
                    </a:lnTo>
                    <a:lnTo>
                      <a:pt x="174" y="0"/>
                    </a:lnTo>
                    <a:lnTo>
                      <a:pt x="192" y="0"/>
                    </a:lnTo>
                    <a:lnTo>
                      <a:pt x="192" y="620"/>
                    </a:lnTo>
                    <a:lnTo>
                      <a:pt x="15" y="796"/>
                    </a:lnTo>
                    <a:lnTo>
                      <a:pt x="15" y="973"/>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7" name="Freeform 38"/>
              <p:cNvSpPr>
                <a:spLocks noEditPoints="1"/>
              </p:cNvSpPr>
              <p:nvPr/>
            </p:nvSpPr>
            <p:spPr bwMode="auto">
              <a:xfrm>
                <a:off x="11636375" y="4867275"/>
                <a:ext cx="188913"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1" y="4"/>
                      <a:pt x="4" y="11"/>
                      <a:pt x="4" y="20"/>
                    </a:cubicBezTo>
                    <a:cubicBezTo>
                      <a:pt x="4" y="29"/>
                      <a:pt x="11"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8" name="Freeform 39"/>
              <p:cNvSpPr/>
              <p:nvPr/>
            </p:nvSpPr>
            <p:spPr bwMode="auto">
              <a:xfrm>
                <a:off x="11441112" y="5046663"/>
                <a:ext cx="307975" cy="1801813"/>
              </a:xfrm>
              <a:custGeom>
                <a:avLst/>
                <a:gdLst/>
                <a:ahLst/>
                <a:cxnLst/>
                <a:rect l="0" t="0" r="r" b="b"/>
                <a:pathLst>
                  <a:path w="194" h="1135">
                    <a:moveTo>
                      <a:pt x="18" y="1135"/>
                    </a:moveTo>
                    <a:lnTo>
                      <a:pt x="0" y="1135"/>
                    </a:lnTo>
                    <a:lnTo>
                      <a:pt x="0" y="354"/>
                    </a:lnTo>
                    <a:lnTo>
                      <a:pt x="176" y="177"/>
                    </a:lnTo>
                    <a:lnTo>
                      <a:pt x="176" y="0"/>
                    </a:lnTo>
                    <a:lnTo>
                      <a:pt x="194" y="0"/>
                    </a:lnTo>
                    <a:lnTo>
                      <a:pt x="194" y="183"/>
                    </a:lnTo>
                    <a:lnTo>
                      <a:pt x="18" y="360"/>
                    </a:lnTo>
                    <a:lnTo>
                      <a:pt x="18" y="1135"/>
                    </a:ln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19" name="Freeform 40"/>
              <p:cNvSpPr>
                <a:spLocks noEditPoints="1"/>
              </p:cNvSpPr>
              <p:nvPr/>
            </p:nvSpPr>
            <p:spPr bwMode="auto">
              <a:xfrm>
                <a:off x="11849100" y="6416675"/>
                <a:ext cx="190500" cy="188913"/>
              </a:xfrm>
              <a:custGeom>
                <a:avLst/>
                <a:gdLst/>
                <a:ahLst/>
                <a:cxnLst/>
                <a:rect l="0" t="0" r="r" b="b"/>
                <a:pathLst>
                  <a:path w="40" h="40">
                    <a:moveTo>
                      <a:pt x="20" y="40"/>
                    </a:moveTo>
                    <a:cubicBezTo>
                      <a:pt x="9" y="40"/>
                      <a:pt x="0" y="31"/>
                      <a:pt x="0" y="20"/>
                    </a:cubicBezTo>
                    <a:cubicBezTo>
                      <a:pt x="0" y="9"/>
                      <a:pt x="9" y="0"/>
                      <a:pt x="20" y="0"/>
                    </a:cubicBezTo>
                    <a:cubicBezTo>
                      <a:pt x="31" y="0"/>
                      <a:pt x="40" y="9"/>
                      <a:pt x="40" y="20"/>
                    </a:cubicBezTo>
                    <a:cubicBezTo>
                      <a:pt x="40" y="31"/>
                      <a:pt x="31" y="40"/>
                      <a:pt x="20" y="40"/>
                    </a:cubicBezTo>
                    <a:close/>
                    <a:moveTo>
                      <a:pt x="20" y="4"/>
                    </a:moveTo>
                    <a:cubicBezTo>
                      <a:pt x="12" y="4"/>
                      <a:pt x="4" y="11"/>
                      <a:pt x="4" y="20"/>
                    </a:cubicBezTo>
                    <a:cubicBezTo>
                      <a:pt x="4" y="29"/>
                      <a:pt x="12" y="36"/>
                      <a:pt x="20" y="36"/>
                    </a:cubicBezTo>
                    <a:cubicBezTo>
                      <a:pt x="29" y="36"/>
                      <a:pt x="36" y="29"/>
                      <a:pt x="36" y="20"/>
                    </a:cubicBezTo>
                    <a:cubicBezTo>
                      <a:pt x="36" y="11"/>
                      <a:pt x="29" y="4"/>
                      <a:pt x="20" y="4"/>
                    </a:cubicBezTo>
                    <a:close/>
                  </a:path>
                </a:pathLst>
              </a:custGeom>
              <a:grpFill/>
              <a:ln>
                <a:noFill/>
              </a:ln>
              <a:extLst>
                <a:ext uri="{91240B29-F687-4F45-9708-019B960494DF}">
                  <a14:hiddenLine xmlns:a14="http://schemas.microsoft.com/office/drawing/2010/main" w="9525">
                    <a:solidFill>
                      <a:srgbClr val="000000"/>
                    </a:solidFill>
                    <a:round/>
                    <a:headEnd/>
                    <a:tailEnd/>
                  </a14:hiddenLine>
                </a:ext>
              </a:extLst>
            </p:spPr>
          </p:sp>
          <p:sp>
            <p:nvSpPr>
              <p:cNvPr id="20" name="Rectangle 41"/>
              <p:cNvSpPr>
                <a:spLocks noChangeArrowheads="1"/>
              </p:cNvSpPr>
              <p:nvPr/>
            </p:nvSpPr>
            <p:spPr bwMode="auto">
              <a:xfrm>
                <a:off x="11939587" y="6596063"/>
                <a:ext cx="23813" cy="252413"/>
              </a:xfrm>
              <a:prstGeom prst="rect">
                <a:avLst/>
              </a:prstGeom>
              <a:grpFill/>
              <a:ln>
                <a:noFill/>
              </a:ln>
              <a:extLst>
                <a:ext uri="{91240B29-F687-4F45-9708-019B960494DF}">
                  <a14:hiddenLine xmlns:a14="http://schemas.microsoft.com/office/drawing/2010/main" w="9525">
                    <a:solidFill>
                      <a:srgbClr val="000000"/>
                    </a:solidFill>
                    <a:miter lim="800000"/>
                    <a:headEnd/>
                    <a:tailEnd/>
                  </a14:hiddenLine>
                </a:ext>
              </a:extLst>
            </p:spPr>
          </p:sp>
        </p:grpSp>
      </p:grpSp>
      <p:sp>
        <p:nvSpPr>
          <p:cNvPr id="2" name="Title Placeholder 1"/>
          <p:cNvSpPr>
            <a:spLocks noGrp="1"/>
          </p:cNvSpPr>
          <p:nvPr>
            <p:ph type="title"/>
          </p:nvPr>
        </p:nvSpPr>
        <p:spPr>
          <a:xfrm>
            <a:off x="1141413" y="618518"/>
            <a:ext cx="9905998" cy="1478570"/>
          </a:xfrm>
          <a:prstGeom prst="rect">
            <a:avLst/>
          </a:prstGeom>
        </p:spPr>
        <p:txBody>
          <a:bodyPr vert="horz" lIns="91440" tIns="45720" rIns="91440" bIns="45720" rtlCol="0" anchor="ctr">
            <a:normAutofit/>
          </a:bodyPr>
          <a:lstStyle/>
          <a:p>
            <a:endParaRPr lang="en-US" dirty="0"/>
          </a:p>
        </p:txBody>
      </p:sp>
      <p:sp>
        <p:nvSpPr>
          <p:cNvPr id="3" name="Text Placeholder 2"/>
          <p:cNvSpPr>
            <a:spLocks noGrp="1"/>
          </p:cNvSpPr>
          <p:nvPr>
            <p:ph type="body" idx="1"/>
          </p:nvPr>
        </p:nvSpPr>
        <p:spPr>
          <a:xfrm>
            <a:off x="1141412" y="2249487"/>
            <a:ext cx="9905999" cy="3541714"/>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456921" y="5883276"/>
            <a:ext cx="2743200"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832A293-E585-4EF2-B166-D3B0E15CA0B4}" type="datetime1">
              <a:rPr lang="en-US" smtClean="0"/>
              <a:pPr/>
              <a:t>7/29/2020</a:t>
            </a:fld>
            <a:endParaRPr lang="en-US" dirty="0"/>
          </a:p>
        </p:txBody>
      </p:sp>
      <p:sp>
        <p:nvSpPr>
          <p:cNvPr id="5" name="Footer Placeholder 4"/>
          <p:cNvSpPr>
            <a:spLocks noGrp="1"/>
          </p:cNvSpPr>
          <p:nvPr>
            <p:ph type="ftr" sz="quarter" idx="3"/>
          </p:nvPr>
        </p:nvSpPr>
        <p:spPr>
          <a:xfrm>
            <a:off x="1141411" y="5883275"/>
            <a:ext cx="6239309" cy="365125"/>
          </a:xfrm>
          <a:prstGeom prst="rect">
            <a:avLst/>
          </a:prstGeom>
        </p:spPr>
        <p:txBody>
          <a:bodyPr vert="horz" lIns="91440" tIns="45720" rIns="91440" bIns="45720" rtlCol="0" anchor="ctr"/>
          <a:lstStyle>
            <a:lvl1pPr algn="l">
              <a:defRPr sz="1050" cap="all" baseline="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276321" y="5883274"/>
            <a:ext cx="771089" cy="365125"/>
          </a:xfrm>
          <a:prstGeom prst="rect">
            <a:avLst/>
          </a:prstGeom>
        </p:spPr>
        <p:txBody>
          <a:bodyPr vert="horz" lIns="91440" tIns="45720" rIns="91440" bIns="45720" rtlCol="0" anchor="ctr"/>
          <a:lstStyle>
            <a:lvl1pPr algn="r">
              <a:defRPr sz="1050">
                <a:solidFill>
                  <a:schemeClr val="tx1">
                    <a:tint val="75000"/>
                  </a:schemeClr>
                </a:solidFill>
              </a:defRPr>
            </a:lvl1pPr>
          </a:lstStyle>
          <a:p>
            <a:fld id="{6D22F896-40B5-4ADD-8801-0D06FADFA095}" type="slidenum">
              <a:rPr lang="en-US" dirty="0"/>
              <a:pPr/>
              <a:t>‹#›</a:t>
            </a:fld>
            <a:endParaRPr lang="en-US"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60" r:id="rId10"/>
    <p:sldLayoutId id="2147483661" r:id="rId11"/>
    <p:sldLayoutId id="2147483666" r:id="rId12"/>
    <p:sldLayoutId id="2147483663" r:id="rId13"/>
    <p:sldLayoutId id="2147483667" r:id="rId14"/>
    <p:sldLayoutId id="2147483668" r:id="rId15"/>
    <p:sldLayoutId id="2147483658" r:id="rId16"/>
    <p:sldLayoutId id="2147483659" r:id="rId17"/>
  </p:sldLayoutIdLst>
  <p:hf hdr="0" dt="0"/>
  <p:txStyles>
    <p:titleStyle>
      <a:lvl1pPr algn="l" defTabSz="914400" rtl="0" eaLnBrk="1" latinLnBrk="0" hangingPunct="1">
        <a:lnSpc>
          <a:spcPct val="90000"/>
        </a:lnSpc>
        <a:spcBef>
          <a:spcPct val="0"/>
        </a:spcBef>
        <a:buNone/>
        <a:defRPr sz="3600" kern="1200" cap="all" baseline="0">
          <a:solidFill>
            <a:schemeClr val="tx1"/>
          </a:solidFill>
          <a:latin typeface="+mj-lt"/>
          <a:ea typeface="+mj-ea"/>
          <a:cs typeface="+mj-cs"/>
        </a:defRPr>
      </a:lvl1pPr>
    </p:titleStyle>
    <p:bodyStyle>
      <a:lvl1pPr marL="228600" indent="-228600" algn="l" defTabSz="914400" rtl="0" eaLnBrk="1" latinLnBrk="0" hangingPunct="1">
        <a:lnSpc>
          <a:spcPct val="120000"/>
        </a:lnSpc>
        <a:spcBef>
          <a:spcPts val="1000"/>
        </a:spcBef>
        <a:buSzPct val="125000"/>
        <a:buFont typeface="Arial" panose="020B0604020202020204" pitchFamily="34" charset="0"/>
        <a:buChar char="•"/>
        <a:defRPr sz="2400" kern="1200">
          <a:solidFill>
            <a:schemeClr val="tx1"/>
          </a:solidFill>
          <a:latin typeface="+mn-lt"/>
          <a:ea typeface="+mn-ea"/>
          <a:cs typeface="+mn-cs"/>
        </a:defRPr>
      </a:lvl1pPr>
      <a:lvl2pPr marL="685800" indent="-228600" algn="l" defTabSz="914400" rtl="0" eaLnBrk="1" latinLnBrk="0" hangingPunct="1">
        <a:lnSpc>
          <a:spcPct val="120000"/>
        </a:lnSpc>
        <a:spcBef>
          <a:spcPts val="500"/>
        </a:spcBef>
        <a:buSzPct val="125000"/>
        <a:buFont typeface="Arial" panose="020B0604020202020204" pitchFamily="34" charset="0"/>
        <a:buChar char="•"/>
        <a:defRPr sz="2000" kern="1200">
          <a:solidFill>
            <a:schemeClr val="tx1"/>
          </a:solidFill>
          <a:latin typeface="+mn-lt"/>
          <a:ea typeface="+mn-ea"/>
          <a:cs typeface="+mn-cs"/>
        </a:defRPr>
      </a:lvl2pPr>
      <a:lvl3pPr marL="1143000" indent="-228600" algn="l" defTabSz="914400" rtl="0" eaLnBrk="1" latinLnBrk="0" hangingPunct="1">
        <a:lnSpc>
          <a:spcPct val="120000"/>
        </a:lnSpc>
        <a:spcBef>
          <a:spcPts val="500"/>
        </a:spcBef>
        <a:buSzPct val="125000"/>
        <a:buFont typeface="Arial" panose="020B0604020202020204" pitchFamily="34" charset="0"/>
        <a:buChar char="•"/>
        <a:defRPr sz="1800" kern="1200">
          <a:solidFill>
            <a:schemeClr val="tx1"/>
          </a:solidFill>
          <a:latin typeface="+mn-lt"/>
          <a:ea typeface="+mn-ea"/>
          <a:cs typeface="+mn-cs"/>
        </a:defRPr>
      </a:lvl3pPr>
      <a:lvl4pPr marL="16002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4pPr>
      <a:lvl5pPr marL="2057400" indent="-228600" algn="l" defTabSz="914400" rtl="0" eaLnBrk="1" latinLnBrk="0" hangingPunct="1">
        <a:lnSpc>
          <a:spcPct val="120000"/>
        </a:lnSpc>
        <a:spcBef>
          <a:spcPts val="500"/>
        </a:spcBef>
        <a:buSzPct val="125000"/>
        <a:buFont typeface="Arial" panose="020B0604020202020204" pitchFamily="34" charset="0"/>
        <a:buChar char="•"/>
        <a:defRPr sz="1600" kern="1200">
          <a:solidFill>
            <a:schemeClr val="tx1"/>
          </a:solidFill>
          <a:latin typeface="+mn-lt"/>
          <a:ea typeface="+mn-ea"/>
          <a:cs typeface="+mn-cs"/>
        </a:defRPr>
      </a:lvl5pPr>
      <a:lvl6pPr marL="25146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6pPr>
      <a:lvl7pPr marL="29718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7pPr>
      <a:lvl8pPr marL="34290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8pPr>
      <a:lvl9pPr marL="3886200" indent="-228600" algn="l" defTabSz="914400" rtl="0" eaLnBrk="1" latinLnBrk="0" hangingPunct="1">
        <a:lnSpc>
          <a:spcPct val="120000"/>
        </a:lnSpc>
        <a:spcBef>
          <a:spcPts val="500"/>
        </a:spcBef>
        <a:buSzPct val="125000"/>
        <a:buFont typeface="Arial" panose="020B0604020202020204" pitchFamily="34" charset="0"/>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1141413" y="609600"/>
            <a:ext cx="9905998" cy="1905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141413" y="2666999"/>
            <a:ext cx="9905998" cy="3124201"/>
          </a:xfrm>
          <a:prstGeom prst="rect">
            <a:avLst/>
          </a:prstGeom>
        </p:spPr>
        <p:txBody>
          <a:bodyPr vert="horz" lIns="91440" tIns="45720" rIns="91440" bIns="45720" rtlCol="0" anchor="ctr">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8837612" y="5883275"/>
            <a:ext cx="1600200"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4C669B30-40B8-46B2-8972-35C652362BED}" type="datetime1">
              <a:rPr lang="en-US" smtClean="0"/>
              <a:pPr/>
              <a:t>7/29/2020</a:t>
            </a:fld>
            <a:endParaRPr lang="en-US" dirty="0"/>
          </a:p>
        </p:txBody>
      </p:sp>
      <p:sp>
        <p:nvSpPr>
          <p:cNvPr id="5" name="Footer Placeholder 4"/>
          <p:cNvSpPr>
            <a:spLocks noGrp="1"/>
          </p:cNvSpPr>
          <p:nvPr>
            <p:ph type="ftr" sz="quarter" idx="3"/>
          </p:nvPr>
        </p:nvSpPr>
        <p:spPr>
          <a:xfrm>
            <a:off x="1141412" y="5883275"/>
            <a:ext cx="7543800" cy="365125"/>
          </a:xfrm>
          <a:prstGeom prst="rect">
            <a:avLst/>
          </a:prstGeom>
        </p:spPr>
        <p:txBody>
          <a:bodyPr vert="horz" lIns="91440" tIns="45720" rIns="91440" bIns="45720" rtlCol="0" anchor="ctr"/>
          <a:lstStyle>
            <a:lvl1pPr algn="l">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10514012" y="5883275"/>
            <a:ext cx="551167" cy="365125"/>
          </a:xfrm>
          <a:prstGeom prst="rect">
            <a:avLst/>
          </a:prstGeom>
        </p:spPr>
        <p:txBody>
          <a:bodyPr vert="horz" lIns="91440" tIns="45720" rIns="91440" bIns="45720" rtlCol="0" anchor="ctr"/>
          <a:lstStyle>
            <a:lvl1pPr algn="r">
              <a:defRPr sz="900" b="1" i="0">
                <a:solidFill>
                  <a:schemeClr val="tx1">
                    <a:lumMod val="75000"/>
                  </a:schemeClr>
                </a:solidFill>
                <a:effectLst>
                  <a:outerShdw blurRad="50800" dist="38100" dir="2700000" algn="tl" rotWithShape="0">
                    <a:srgbClr val="000000">
                      <a:alpha val="43000"/>
                    </a:srgbClr>
                  </a:outerShdw>
                </a:effectLst>
                <a:latin typeface="+mn-lt"/>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2564094"/>
      </p:ext>
    </p:extLst>
  </p:cSld>
  <p:clrMap bg1="dk1" tx1="lt1" bg2="dk2" tx2="lt2" accent1="accent1" accent2="accent2" accent3="accent3" accent4="accent4" accent5="accent5" accent6="accent6" hlink="hlink" folHlink="folHlink"/>
  <p:sldLayoutIdLst>
    <p:sldLayoutId id="2147483706" r:id="rId1"/>
    <p:sldLayoutId id="2147483707" r:id="rId2"/>
    <p:sldLayoutId id="2147483708" r:id="rId3"/>
    <p:sldLayoutId id="2147483709" r:id="rId4"/>
    <p:sldLayoutId id="2147483710" r:id="rId5"/>
    <p:sldLayoutId id="2147483711" r:id="rId6"/>
    <p:sldLayoutId id="2147483712" r:id="rId7"/>
    <p:sldLayoutId id="2147483713" r:id="rId8"/>
    <p:sldLayoutId id="2147483714" r:id="rId9"/>
    <p:sldLayoutId id="2147483715" r:id="rId10"/>
    <p:sldLayoutId id="2147483716" r:id="rId11"/>
    <p:sldLayoutId id="2147483717" r:id="rId12"/>
    <p:sldLayoutId id="2147483718" r:id="rId13"/>
    <p:sldLayoutId id="2147483719" r:id="rId14"/>
    <p:sldLayoutId id="2147483720" r:id="rId15"/>
    <p:sldLayoutId id="2147483721" r:id="rId16"/>
    <p:sldLayoutId id="2147483722" r:id="rId17"/>
  </p:sldLayoutIdLst>
  <p:hf hdr="0" dt="0"/>
  <p:txStyles>
    <p:titleStyle>
      <a:lvl1pPr algn="l" defTabSz="457200" rtl="0" eaLnBrk="1" latinLnBrk="0" hangingPunct="1">
        <a:spcBef>
          <a:spcPct val="0"/>
        </a:spcBef>
        <a:buNone/>
        <a:defRPr sz="3200" kern="1200" cap="all">
          <a:ln w="3175" cmpd="sng">
            <a:noFill/>
          </a:ln>
          <a:gradFill flip="none" rotWithShape="1">
            <a:gsLst>
              <a:gs pos="0">
                <a:schemeClr val="tx1"/>
              </a:gs>
              <a:gs pos="100000">
                <a:schemeClr val="tx1">
                  <a:lumMod val="65000"/>
                </a:schemeClr>
              </a:gs>
            </a:gsLst>
            <a:lin ang="5580000" scaled="0"/>
            <a:tileRect/>
          </a:gradFill>
          <a:effectLst>
            <a:glow rad="38100">
              <a:schemeClr val="bg1">
                <a:lumMod val="65000"/>
                <a:lumOff val="35000"/>
                <a:alpha val="40000"/>
              </a:schemeClr>
            </a:glow>
            <a:outerShdw blurRad="28575" dist="38100" dir="14040000" algn="tl" rotWithShape="0">
              <a:srgbClr val="000000">
                <a:alpha val="25000"/>
              </a:srgbClr>
            </a:outerShdw>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85750" indent="-285750" algn="l" defTabSz="457200" rtl="0" eaLnBrk="1" latinLnBrk="0" hangingPunct="1">
        <a:spcBef>
          <a:spcPct val="20000"/>
        </a:spcBef>
        <a:spcAft>
          <a:spcPts val="600"/>
        </a:spcAft>
        <a:buClr>
          <a:schemeClr val="tx1"/>
        </a:buClr>
        <a:buSzPct val="100000"/>
        <a:buFont typeface="Arial"/>
        <a:buChar char="•"/>
        <a:defRPr sz="20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1pPr>
      <a:lvl2pPr marL="742950" indent="-285750" algn="l" defTabSz="457200" rtl="0" eaLnBrk="1" latinLnBrk="0" hangingPunct="1">
        <a:spcBef>
          <a:spcPct val="20000"/>
        </a:spcBef>
        <a:spcAft>
          <a:spcPts val="600"/>
        </a:spcAft>
        <a:buClr>
          <a:schemeClr val="tx1"/>
        </a:buClr>
        <a:buSzPct val="100000"/>
        <a:buFont typeface="Arial"/>
        <a:buChar char="•"/>
        <a:defRPr sz="18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2pPr>
      <a:lvl3pPr marL="1200150" indent="-285750" algn="l" defTabSz="457200" rtl="0" eaLnBrk="1" latinLnBrk="0" hangingPunct="1">
        <a:spcBef>
          <a:spcPct val="20000"/>
        </a:spcBef>
        <a:spcAft>
          <a:spcPts val="600"/>
        </a:spcAft>
        <a:buClr>
          <a:schemeClr val="tx1"/>
        </a:buClr>
        <a:buSzPct val="100000"/>
        <a:buFont typeface="Arial"/>
        <a:buChar char="•"/>
        <a:defRPr sz="16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3pPr>
      <a:lvl4pPr marL="15430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4pPr>
      <a:lvl5pPr marL="2000250" indent="-171450" algn="l" defTabSz="457200" rtl="0" eaLnBrk="1" latinLnBrk="0" hangingPunct="1">
        <a:spcBef>
          <a:spcPct val="20000"/>
        </a:spcBef>
        <a:spcAft>
          <a:spcPts val="600"/>
        </a:spcAft>
        <a:buClr>
          <a:schemeClr val="tx1"/>
        </a:buClr>
        <a:buSzPct val="100000"/>
        <a:buFont typeface="Arial"/>
        <a:buChar char="•"/>
        <a:defRPr sz="14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5pPr>
      <a:lvl6pPr marL="25146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6pPr>
      <a:lvl7pPr marL="29718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7pPr>
      <a:lvl8pPr marL="34290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8pPr>
      <a:lvl9pPr marL="3886200" indent="-228600" algn="l" defTabSz="457200" rtl="0" eaLnBrk="1" latinLnBrk="0" hangingPunct="1">
        <a:spcBef>
          <a:spcPct val="20000"/>
        </a:spcBef>
        <a:spcAft>
          <a:spcPts val="600"/>
        </a:spcAft>
        <a:buClr>
          <a:schemeClr val="tx1"/>
        </a:buClr>
        <a:buSzPct val="100000"/>
        <a:buFont typeface="Arial"/>
        <a:buChar char="•"/>
        <a:defRPr sz="1200" kern="1200" cap="small">
          <a:gradFill flip="none" rotWithShape="1">
            <a:gsLst>
              <a:gs pos="0">
                <a:schemeClr val="tx1"/>
              </a:gs>
              <a:gs pos="100000">
                <a:schemeClr val="tx1">
                  <a:lumMod val="75000"/>
                </a:schemeClr>
              </a:gs>
            </a:gsLst>
            <a:lin ang="5580000" scaled="0"/>
            <a:tileRect/>
          </a:gradFill>
          <a:effectLst>
            <a:glow rad="38100">
              <a:schemeClr val="bg1">
                <a:lumMod val="50000"/>
                <a:lumOff val="50000"/>
                <a:alpha val="20000"/>
              </a:schemeClr>
            </a:glow>
            <a:outerShdw blurRad="44450" dist="12700" dir="13860000" algn="tl" rotWithShape="0">
              <a:srgbClr val="000000">
                <a:alpha val="20000"/>
              </a:srgbClr>
            </a:outerShdw>
          </a:effectLst>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7" name="Group 6"/>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bg1">
                  <a:lumMod val="75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bg1">
                  <a:lumMod val="85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2">
                <a:alpha val="72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2">
                <a:lumMod val="75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1">
                <a:lumMod val="60000"/>
                <a:lumOff val="40000"/>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1">
                <a:alpha val="65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9" name="Isosceles Triangle 28"/>
            <p:cNvSpPr/>
            <p:nvPr/>
          </p:nvSpPr>
          <p:spPr>
            <a:xfrm>
              <a:off x="0" y="4013200"/>
              <a:ext cx="448733" cy="2844800"/>
            </a:xfrm>
            <a:prstGeom prst="triangle">
              <a:avLst>
                <a:gd name="adj" fmla="val 0"/>
              </a:avLst>
            </a:prstGeom>
            <a:solidFill>
              <a:schemeClr val="accent1">
                <a:alpha val="85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832A293-E585-4EF2-B166-D3B0E15CA0B4}" type="datetime1">
              <a:rPr lang="en-US" smtClean="0"/>
              <a:pPr/>
              <a:t>7/29/2020</a:t>
            </a:fld>
            <a:endParaRPr lang="en-US" dirty="0"/>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2477537246"/>
      </p:ext>
    </p:extLst>
  </p:cSld>
  <p:clrMap bg1="lt1" tx1="dk1" bg2="lt2" tx2="dk2" accent1="accent1" accent2="accent2" accent3="accent3" accent4="accent4" accent5="accent5" accent6="accent6" hlink="hlink" folHlink="folHlink"/>
  <p:sldLayoutIdLst>
    <p:sldLayoutId id="2147483724" r:id="rId1"/>
    <p:sldLayoutId id="2147483725" r:id="rId2"/>
    <p:sldLayoutId id="2147483726" r:id="rId3"/>
    <p:sldLayoutId id="2147483727" r:id="rId4"/>
    <p:sldLayoutId id="2147483728" r:id="rId5"/>
    <p:sldLayoutId id="2147483729" r:id="rId6"/>
    <p:sldLayoutId id="2147483730" r:id="rId7"/>
    <p:sldLayoutId id="2147483731" r:id="rId8"/>
    <p:sldLayoutId id="2147483732" r:id="rId9"/>
    <p:sldLayoutId id="2147483733" r:id="rId10"/>
    <p:sldLayoutId id="2147483734" r:id="rId11"/>
    <p:sldLayoutId id="2147483735" r:id="rId12"/>
    <p:sldLayoutId id="2147483736" r:id="rId13"/>
    <p:sldLayoutId id="2147483737" r:id="rId14"/>
    <p:sldLayoutId id="2147483738" r:id="rId15"/>
    <p:sldLayoutId id="2147483739" r:id="rId16"/>
  </p:sldLayoutIdLst>
  <p:hf hdr="0" dt="0"/>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6832A293-E585-4EF2-B166-D3B0E15CA0B4}" type="datetime1">
              <a:rPr lang="en-US" smtClean="0"/>
              <a:pPr/>
              <a:t>7/29/2020</a:t>
            </a:fld>
            <a:endParaRPr lang="en-US" dirty="0"/>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smtClean="0"/>
              <a:t>TỰ ĐỘNG HÓA HTL                                                                                           TUẦN 10</a:t>
            </a:r>
            <a:endParaRPr lang="en-US" dirty="0"/>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D22F896-40B5-4ADD-8801-0D06FADFA095}" type="slidenum">
              <a:rPr lang="en-US" smtClean="0"/>
              <a:pPr/>
              <a:t>‹#›</a:t>
            </a:fld>
            <a:endParaRPr lang="en-US" dirty="0"/>
          </a:p>
        </p:txBody>
      </p:sp>
    </p:spTree>
    <p:extLst>
      <p:ext uri="{BB962C8B-B14F-4D97-AF65-F5344CB8AC3E}">
        <p14:creationId xmlns:p14="http://schemas.microsoft.com/office/powerpoint/2010/main" val="1484305604"/>
      </p:ext>
    </p:extLst>
  </p:cSld>
  <p:clrMap bg1="lt1" tx1="dk1" bg2="lt2" tx2="dk2" accent1="accent1" accent2="accent2" accent3="accent3" accent4="accent4" accent5="accent5" accent6="accent6" hlink="hlink" folHlink="folHlink"/>
  <p:sldLayoutIdLst>
    <p:sldLayoutId id="2147483741" r:id="rId1"/>
    <p:sldLayoutId id="2147483742" r:id="rId2"/>
    <p:sldLayoutId id="2147483743" r:id="rId3"/>
    <p:sldLayoutId id="2147483744" r:id="rId4"/>
    <p:sldLayoutId id="2147483745" r:id="rId5"/>
    <p:sldLayoutId id="2147483746" r:id="rId6"/>
    <p:sldLayoutId id="2147483747" r:id="rId7"/>
    <p:sldLayoutId id="2147483748" r:id="rId8"/>
    <p:sldLayoutId id="2147483749" r:id="rId9"/>
    <p:sldLayoutId id="2147483750" r:id="rId10"/>
    <p:sldLayoutId id="2147483751" r:id="rId11"/>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35.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35.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35.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35.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35.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35.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35.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16.xml"/><Relationship Id="rId1" Type="http://schemas.openxmlformats.org/officeDocument/2006/relationships/slideLayout" Target="../slideLayouts/slideLayout51.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51.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51.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51.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51.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51.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51.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5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2"/>
          <p:cNvSpPr>
            <a:spLocks noChangeArrowheads="1"/>
          </p:cNvSpPr>
          <p:nvPr/>
        </p:nvSpPr>
        <p:spPr bwMode="auto">
          <a:xfrm>
            <a:off x="1379621" y="861753"/>
            <a:ext cx="9172000" cy="5029200"/>
          </a:xfrm>
          <a:prstGeom prst="rect">
            <a:avLst/>
          </a:prstGeom>
          <a:noFill/>
          <a:ln>
            <a:noFill/>
          </a:ln>
          <a:extLst/>
        </p:spPr>
        <p:txBody>
          <a:bodyPr/>
          <a:lstStyle/>
          <a:p>
            <a:pPr algn="ctr">
              <a:lnSpc>
                <a:spcPct val="105000"/>
              </a:lnSpc>
              <a:spcBef>
                <a:spcPts val="100"/>
              </a:spcBef>
              <a:buFont typeface="Wingdings" pitchFamily="2" charset="2"/>
              <a:buNone/>
              <a:tabLst>
                <a:tab pos="457200" algn="l"/>
                <a:tab pos="2743200" algn="ctr"/>
                <a:tab pos="5486400" algn="r"/>
              </a:tabLst>
              <a:defRPr/>
            </a:pPr>
            <a:r>
              <a:rPr lang="en-US" sz="3600" b="1" dirty="0">
                <a:solidFill>
                  <a:srgbClr val="FF0000"/>
                </a:solidFill>
                <a:effectLst>
                  <a:outerShdw blurRad="38100" dist="38100" dir="2700000" algn="tl">
                    <a:srgbClr val="FFFFFF"/>
                  </a:outerShdw>
                </a:effectLst>
                <a:latin typeface="Times New Roman" pitchFamily="18" charset="0"/>
              </a:rPr>
              <a:t>BÀI GIẢNG </a:t>
            </a:r>
            <a:r>
              <a:rPr lang="en-US" sz="3600" b="1">
                <a:solidFill>
                  <a:srgbClr val="FF0000"/>
                </a:solidFill>
                <a:effectLst>
                  <a:outerShdw blurRad="38100" dist="38100" dir="2700000" algn="tl">
                    <a:srgbClr val="FFFFFF"/>
                  </a:outerShdw>
                </a:effectLst>
                <a:latin typeface="Times New Roman" pitchFamily="18" charset="0"/>
              </a:rPr>
              <a:t>TUẦN </a:t>
            </a:r>
            <a:r>
              <a:rPr lang="en-US" sz="3600" b="1" smtClean="0">
                <a:solidFill>
                  <a:srgbClr val="FF0000"/>
                </a:solidFill>
                <a:effectLst>
                  <a:outerShdw blurRad="38100" dist="38100" dir="2700000" algn="tl">
                    <a:srgbClr val="FFFFFF"/>
                  </a:outerShdw>
                </a:effectLst>
                <a:latin typeface="Times New Roman" pitchFamily="18" charset="0"/>
              </a:rPr>
              <a:t>12</a:t>
            </a:r>
            <a:endParaRPr lang="en-US" sz="3600" b="1" dirty="0">
              <a:solidFill>
                <a:srgbClr val="FF0000"/>
              </a:solidFill>
              <a:effectLst>
                <a:outerShdw blurRad="38100" dist="38100" dir="2700000" algn="tl">
                  <a:srgbClr val="FFFFFF"/>
                </a:outerShdw>
              </a:effectLst>
              <a:latin typeface="Times New Roman" pitchFamily="18" charset="0"/>
            </a:endParaRPr>
          </a:p>
          <a:p>
            <a:pPr algn="ctr">
              <a:lnSpc>
                <a:spcPct val="105000"/>
              </a:lnSpc>
              <a:spcBef>
                <a:spcPts val="100"/>
              </a:spcBef>
              <a:buFont typeface="Wingdings" pitchFamily="2" charset="2"/>
              <a:buNone/>
              <a:tabLst>
                <a:tab pos="457200" algn="l"/>
                <a:tab pos="2743200" algn="ctr"/>
                <a:tab pos="5486400" algn="r"/>
              </a:tabLst>
              <a:defRPr/>
            </a:pPr>
            <a:endParaRPr lang="en-US" sz="3200" dirty="0">
              <a:solidFill>
                <a:srgbClr val="FFFF00"/>
              </a:solidFill>
              <a:effectLst>
                <a:outerShdw blurRad="38100" dist="38100" dir="2700000" algn="tl">
                  <a:srgbClr val="FFFFFF"/>
                </a:outerShdw>
              </a:effectLst>
              <a:latin typeface="Times New Roman" pitchFamily="18" charset="0"/>
            </a:endParaRPr>
          </a:p>
          <a:p>
            <a:pPr algn="ctr">
              <a:lnSpc>
                <a:spcPct val="105000"/>
              </a:lnSpc>
              <a:spcBef>
                <a:spcPts val="100"/>
              </a:spcBef>
              <a:tabLst>
                <a:tab pos="457200" algn="l"/>
                <a:tab pos="2743200" algn="ctr"/>
                <a:tab pos="5486400" algn="r"/>
              </a:tabLst>
              <a:defRPr/>
            </a:pPr>
            <a:r>
              <a:rPr lang="en-US" altLang="en-US" sz="3200" b="1" dirty="0">
                <a:solidFill>
                  <a:srgbClr val="C00000"/>
                </a:solidFill>
                <a:latin typeface="Times New Roman" pitchFamily="18" charset="0"/>
                <a:cs typeface="Times New Roman" pitchFamily="18" charset="0"/>
              </a:rPr>
              <a:t>HỌC PHẦN: TỰ ĐỘNG HÓA HỆ THỐNG LẠNH</a:t>
            </a:r>
            <a:endParaRPr lang="pt-BR" altLang="en-US" sz="2800" dirty="0">
              <a:solidFill>
                <a:srgbClr val="FFFF00"/>
              </a:solidFill>
              <a:latin typeface="Times New Roman" pitchFamily="18" charset="0"/>
              <a:cs typeface="Times New Roman" pitchFamily="18" charset="0"/>
            </a:endParaRP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Giảng viên: Đặng Thế Huân </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Khoa : Nhiệt lạnh</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Thời gian: 90 phút</a:t>
            </a:r>
          </a:p>
          <a:p>
            <a:pPr>
              <a:lnSpc>
                <a:spcPct val="150000"/>
              </a:lnSpc>
              <a:spcBef>
                <a:spcPts val="100"/>
              </a:spcBef>
              <a:buFont typeface="Wingdings" pitchFamily="2" charset="2"/>
              <a:buNone/>
              <a:tabLst>
                <a:tab pos="457200" algn="l"/>
                <a:tab pos="2743200" algn="ctr"/>
                <a:tab pos="5486400" algn="r"/>
              </a:tabLst>
              <a:defRPr/>
            </a:pPr>
            <a:r>
              <a:rPr lang="pt-BR" altLang="en-US" sz="2800" dirty="0">
                <a:latin typeface="Times New Roman" pitchFamily="18" charset="0"/>
                <a:cs typeface="Times New Roman" pitchFamily="18" charset="0"/>
              </a:rPr>
              <a:t>    Lớp : 18C1-VSL1,2,3</a:t>
            </a:r>
            <a:endParaRPr lang="vi-VN" altLang="en-US" sz="2800" dirty="0">
              <a:latin typeface="Times New Roman" pitchFamily="18" charset="0"/>
              <a:cs typeface="Times New Roman" pitchFamily="18" charset="0"/>
            </a:endParaRPr>
          </a:p>
        </p:txBody>
      </p:sp>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a:t>
            </a:fld>
            <a:endParaRPr lang="en-US" sz="1400" b="1" dirty="0">
              <a:solidFill>
                <a:srgbClr val="FF0000"/>
              </a:solidFill>
            </a:endParaRPr>
          </a:p>
        </p:txBody>
      </p:sp>
    </p:spTree>
    <p:extLst>
      <p:ext uri="{BB962C8B-B14F-4D97-AF65-F5344CB8AC3E}">
        <p14:creationId xmlns:p14="http://schemas.microsoft.com/office/powerpoint/2010/main" val="421869389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a:t>
            </a:fld>
            <a:endParaRPr lang="en-US" sz="1400" b="1" dirty="0">
              <a:solidFill>
                <a:srgbClr val="FF0000"/>
              </a:solidFill>
            </a:endParaRPr>
          </a:p>
        </p:txBody>
      </p:sp>
      <p:sp>
        <p:nvSpPr>
          <p:cNvPr id="5" name="Rectangle 2"/>
          <p:cNvSpPr>
            <a:spLocks noChangeArrowheads="1"/>
          </p:cNvSpPr>
          <p:nvPr/>
        </p:nvSpPr>
        <p:spPr bwMode="auto">
          <a:xfrm>
            <a:off x="994610" y="1837823"/>
            <a:ext cx="10443411" cy="4466724"/>
          </a:xfrm>
          <a:prstGeom prst="rect">
            <a:avLst/>
          </a:prstGeom>
          <a:noFill/>
          <a:ln>
            <a:noFill/>
          </a:ln>
          <a:extLst/>
        </p:spPr>
        <p:txBody>
          <a:bodyPr/>
          <a:lstStyle/>
          <a:p>
            <a:pPr>
              <a:lnSpc>
                <a:spcPct val="150000"/>
              </a:lnSpc>
              <a:tabLst>
                <a:tab pos="457200" algn="l"/>
                <a:tab pos="2743200" algn="ctr"/>
                <a:tab pos="5486400" algn="r"/>
              </a:tabLst>
              <a:defRPr/>
            </a:pPr>
            <a:r>
              <a:rPr lang="vi-VN" altLang="en-US" sz="2800" smtClean="0">
                <a:latin typeface="Times New Roman" pitchFamily="18" charset="0"/>
                <a:cs typeface="Times New Roman" pitchFamily="18" charset="0"/>
              </a:rPr>
              <a:t>- Trình </a:t>
            </a:r>
            <a:r>
              <a:rPr lang="vi-VN" altLang="en-US" sz="2800">
                <a:latin typeface="Times New Roman" pitchFamily="18" charset="0"/>
                <a:cs typeface="Times New Roman" pitchFamily="18" charset="0"/>
              </a:rPr>
              <a:t>bày được kiến thức cơ bản về tự động Tự động cấp lỏng cho bình bay hơi dùng rơle hiệu nhiệt </a:t>
            </a:r>
            <a:r>
              <a:rPr lang="vi-VN" altLang="en-US" sz="2800" smtClean="0">
                <a:latin typeface="Times New Roman" pitchFamily="18" charset="0"/>
                <a:cs typeface="Times New Roman" pitchFamily="18" charset="0"/>
              </a:rPr>
              <a:t>độ</a:t>
            </a:r>
            <a:r>
              <a:rPr lang="en-US" altLang="en-US" sz="2800" smtClean="0">
                <a:latin typeface="Times New Roman" pitchFamily="18" charset="0"/>
                <a:cs typeface="Times New Roman" pitchFamily="18" charset="0"/>
              </a:rPr>
              <a:t>, van phao</a:t>
            </a:r>
            <a:endParaRPr lang="vi-VN" altLang="en-US" sz="2800">
              <a:latin typeface="Times New Roman" pitchFamily="18" charset="0"/>
              <a:cs typeface="Times New Roman" pitchFamily="18" charset="0"/>
            </a:endParaRP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Giải thích các sơ đồ tự động của hệ thống lạnh </a:t>
            </a:r>
            <a:r>
              <a:rPr lang="en-US" altLang="en-US" sz="2800" smtClean="0">
                <a:latin typeface="Times New Roman" pitchFamily="18" charset="0"/>
                <a:cs typeface="Times New Roman" pitchFamily="18" charset="0"/>
              </a:rPr>
              <a:t>khi </a:t>
            </a:r>
            <a:r>
              <a:rPr lang="vi-VN" altLang="en-US" sz="2800" smtClean="0">
                <a:latin typeface="Times New Roman" pitchFamily="18" charset="0"/>
                <a:cs typeface="Times New Roman" pitchFamily="18" charset="0"/>
              </a:rPr>
              <a:t>Điều </a:t>
            </a:r>
            <a:r>
              <a:rPr lang="vi-VN" altLang="en-US" sz="2800">
                <a:latin typeface="Times New Roman" pitchFamily="18" charset="0"/>
                <a:cs typeface="Times New Roman" pitchFamily="18" charset="0"/>
              </a:rPr>
              <a:t>chỉnh </a:t>
            </a:r>
            <a:r>
              <a:rPr lang="en-US" altLang="en-US" sz="2800" smtClean="0">
                <a:latin typeface="Times New Roman" pitchFamily="18" charset="0"/>
                <a:cs typeface="Times New Roman" pitchFamily="18" charset="0"/>
              </a:rPr>
              <a:t>cấp lỏng</a:t>
            </a:r>
            <a:r>
              <a:rPr lang="vi-VN" altLang="en-US" sz="2800" smtClean="0">
                <a:latin typeface="Times New Roman" pitchFamily="18" charset="0"/>
                <a:cs typeface="Times New Roman" pitchFamily="18" charset="0"/>
              </a:rPr>
              <a:t>.</a:t>
            </a:r>
            <a:r>
              <a:rPr lang="vi-VN" altLang="en-US" sz="2800">
                <a:latin typeface="Times New Roman" pitchFamily="18" charset="0"/>
                <a:cs typeface="Times New Roman" pitchFamily="18" charset="0"/>
              </a:rPr>
              <a:t>	</a:t>
            </a:r>
          </a:p>
          <a:p>
            <a:pPr>
              <a:lnSpc>
                <a:spcPct val="150000"/>
              </a:lnSpc>
              <a:tabLst>
                <a:tab pos="457200" algn="l"/>
                <a:tab pos="2743200" algn="ctr"/>
                <a:tab pos="5486400" algn="r"/>
              </a:tabLst>
              <a:defRPr/>
            </a:pPr>
            <a:r>
              <a:rPr lang="vi-VN" altLang="en-US" sz="2800">
                <a:latin typeface="Times New Roman" pitchFamily="18" charset="0"/>
                <a:cs typeface="Times New Roman" pitchFamily="18" charset="0"/>
              </a:rPr>
              <a:t>- Rèn luyện tính cẩn thận, tuân thủ quy định an toàn.</a:t>
            </a:r>
            <a:endParaRPr lang="vi-VN" altLang="en-US" sz="2800" err="1">
              <a:latin typeface="Times New Roman" pitchFamily="18" charset="0"/>
              <a:cs typeface="Times New Roman"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994610" y="1087604"/>
            <a:ext cx="2351078" cy="625141"/>
          </a:xfrm>
          <a:prstGeom prst="rect">
            <a:avLst/>
          </a:prstGeom>
          <a:solidFill>
            <a:schemeClr val="accent6">
              <a:lumMod val="50000"/>
            </a:schemeClr>
          </a:solidFill>
          <a:ln>
            <a:noFill/>
          </a:ln>
          <a:extLst/>
        </p:spPr>
        <p:txBody>
          <a:bodyPr/>
          <a:lstStyle/>
          <a:p>
            <a:pPr>
              <a:lnSpc>
                <a:spcPct val="150000"/>
              </a:lnSpc>
              <a:spcBef>
                <a:spcPts val="100"/>
              </a:spcBef>
              <a:buFont typeface="Wingdings" pitchFamily="2" charset="2"/>
              <a:buNone/>
              <a:tabLst>
                <a:tab pos="457200" algn="l"/>
                <a:tab pos="2743200" algn="ctr"/>
                <a:tab pos="5486400" algn="r"/>
              </a:tabLst>
              <a:defRPr/>
            </a:pPr>
            <a:r>
              <a:rPr lang="pt-BR" altLang="en-US" sz="2800" smtClean="0">
                <a:latin typeface="Times New Roman" pitchFamily="18" charset="0"/>
                <a:cs typeface="Times New Roman" pitchFamily="18" charset="0"/>
              </a:rPr>
              <a:t> </a:t>
            </a:r>
            <a:r>
              <a:rPr lang="pt-BR" altLang="en-US" sz="2800" dirty="0">
                <a:solidFill>
                  <a:srgbClr val="FFFF00"/>
                </a:solidFill>
                <a:latin typeface="Times New Roman" pitchFamily="18" charset="0"/>
                <a:cs typeface="Times New Roman" pitchFamily="18" charset="0"/>
              </a:rPr>
              <a:t>Mục tiêu</a:t>
            </a:r>
            <a:r>
              <a:rPr lang="pt-BR" altLang="en-US" sz="2800">
                <a:solidFill>
                  <a:srgbClr val="FFFF00"/>
                </a:solidFill>
                <a:latin typeface="Times New Roman" pitchFamily="18" charset="0"/>
                <a:cs typeface="Times New Roman" pitchFamily="18" charset="0"/>
              </a:rPr>
              <a:t>: </a:t>
            </a:r>
            <a:endParaRPr lang="pt-BR" altLang="en-US" sz="2800" dirty="0">
              <a:solidFill>
                <a:srgbClr val="FFFF00"/>
              </a:solidFill>
              <a:latin typeface="Times New Roman" pitchFamily="18" charset="0"/>
              <a:cs typeface="Times New Roman" pitchFamily="18" charset="0"/>
            </a:endParaRPr>
          </a:p>
        </p:txBody>
      </p:sp>
    </p:spTree>
    <p:extLst>
      <p:ext uri="{BB962C8B-B14F-4D97-AF65-F5344CB8AC3E}">
        <p14:creationId xmlns:p14="http://schemas.microsoft.com/office/powerpoint/2010/main" val="3149004597"/>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5">
            <a:lumMod val="60000"/>
            <a:lumOff val="40000"/>
          </a:schemeClr>
        </a:solidFill>
        <a:effectLst/>
      </p:bgPr>
    </p:bg>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3</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1 </a:t>
            </a:r>
            <a:r>
              <a:rPr lang="en-US" altLang="en-US" sz="3200" b="1" smtClean="0">
                <a:latin typeface="Garamond" panose="02020404030301010803" pitchFamily="18" charset="0"/>
              </a:rPr>
              <a:t>: </a:t>
            </a:r>
            <a:r>
              <a:rPr lang="en-US" altLang="en-US" sz="3200">
                <a:latin typeface="Times New Roman" panose="02020603050405020304" pitchFamily="18" charset="0"/>
                <a:cs typeface="Times New Roman" panose="02020603050405020304" pitchFamily="18" charset="0"/>
              </a:rPr>
              <a:t>- Tự động hóa TBBH nhằm thực hiện </a:t>
            </a:r>
            <a:r>
              <a:rPr lang="en-US" altLang="en-US" sz="3200" smtClean="0">
                <a:latin typeface="Times New Roman" panose="02020603050405020304" pitchFamily="18" charset="0"/>
                <a:cs typeface="Times New Roman" panose="02020603050405020304" pitchFamily="18" charset="0"/>
              </a:rPr>
              <a:t>mục </a:t>
            </a:r>
            <a:r>
              <a:rPr lang="en-US" altLang="en-US" sz="3200">
                <a:latin typeface="Times New Roman" panose="02020603050405020304" pitchFamily="18" charset="0"/>
                <a:cs typeface="Times New Roman" panose="02020603050405020304" pitchFamily="18" charset="0"/>
              </a:rPr>
              <a:t>đích chính sau đây:</a:t>
            </a: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Cung </a:t>
            </a:r>
            <a:r>
              <a:rPr lang="vi-VN" altLang="en-US" sz="3200">
                <a:latin typeface="Times New Roman" panose="02020603050405020304" pitchFamily="18" charset="0"/>
                <a:cs typeface="Times New Roman" panose="02020603050405020304" pitchFamily="18" charset="0"/>
              </a:rPr>
              <a:t>cấp môi chất lạnh đầy đủ và liên </a:t>
            </a:r>
            <a:r>
              <a:rPr lang="vi-VN" altLang="en-US" sz="3200" smtClean="0">
                <a:latin typeface="Times New Roman" panose="02020603050405020304" pitchFamily="18" charset="0"/>
                <a:cs typeface="Times New Roman" panose="02020603050405020304" pitchFamily="18" charset="0"/>
              </a:rPr>
              <a:t>tục </a:t>
            </a:r>
            <a:r>
              <a:rPr lang="vi-VN" altLang="en-US" sz="3200">
                <a:latin typeface="Times New Roman" panose="02020603050405020304" pitchFamily="18" charset="0"/>
                <a:cs typeface="Times New Roman" panose="02020603050405020304" pitchFamily="18" charset="0"/>
              </a:rPr>
              <a:t>cho </a:t>
            </a:r>
            <a:r>
              <a:rPr lang="vi-VN" altLang="en-US" sz="3200" smtClean="0">
                <a:latin typeface="Times New Roman" panose="02020603050405020304" pitchFamily="18" charset="0"/>
                <a:cs typeface="Times New Roman" panose="02020603050405020304" pitchFamily="18" charset="0"/>
              </a:rPr>
              <a:t>TBBH.</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Bảo </a:t>
            </a:r>
            <a:r>
              <a:rPr lang="vi-VN" altLang="en-US" sz="3200">
                <a:latin typeface="Times New Roman" panose="02020603050405020304" pitchFamily="18" charset="0"/>
                <a:cs typeface="Times New Roman" panose="02020603050405020304" pitchFamily="18" charset="0"/>
              </a:rPr>
              <a:t>vệ TBBH và hệ thống lạnh bằng cách </a:t>
            </a:r>
            <a:r>
              <a:rPr lang="vi-VN" altLang="en-US" sz="3200" smtClean="0">
                <a:latin typeface="Times New Roman" panose="02020603050405020304" pitchFamily="18" charset="0"/>
                <a:cs typeface="Times New Roman" panose="02020603050405020304" pitchFamily="18" charset="0"/>
              </a:rPr>
              <a:t>xả </a:t>
            </a:r>
            <a:r>
              <a:rPr lang="vi-VN" altLang="en-US" sz="3200">
                <a:latin typeface="Times New Roman" panose="02020603050405020304" pitchFamily="18" charset="0"/>
                <a:cs typeface="Times New Roman" panose="02020603050405020304" pitchFamily="18" charset="0"/>
              </a:rPr>
              <a:t>tuyết để tăng </a:t>
            </a:r>
            <a:r>
              <a:rPr lang="vi-VN" altLang="en-US" sz="3200" smtClean="0">
                <a:latin typeface="Times New Roman" panose="02020603050405020304" pitchFamily="18" charset="0"/>
                <a:cs typeface="Times New Roman" panose="02020603050405020304" pitchFamily="18" charset="0"/>
              </a:rPr>
              <a:t>cường</a:t>
            </a:r>
            <a:r>
              <a:rPr lang="en-US" altLang="en-US" sz="3200" smtClean="0">
                <a:latin typeface="Times New Roman" panose="02020603050405020304" pitchFamily="18" charset="0"/>
                <a:cs typeface="Times New Roman" panose="02020603050405020304" pitchFamily="18" charset="0"/>
              </a:rPr>
              <a:t> năng suất </a:t>
            </a:r>
            <a:r>
              <a:rPr lang="vi-VN" altLang="en-US" sz="3200" smtClean="0">
                <a:latin typeface="Times New Roman" panose="02020603050405020304" pitchFamily="18" charset="0"/>
                <a:cs typeface="Times New Roman" panose="02020603050405020304" pitchFamily="18" charset="0"/>
              </a:rPr>
              <a:t>nhiệt</a:t>
            </a:r>
            <a:r>
              <a:rPr lang="en-US"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Ổn định áp suất bay hơi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Tránh hiện tượng va đập thủy lực cho máy nén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10379732" y="3036989"/>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1: </a:t>
            </a:r>
            <a:r>
              <a:rPr lang="en-US" smtClean="0">
                <a:solidFill>
                  <a:srgbClr val="00B0F0"/>
                </a:solidFill>
                <a:latin typeface="Century Gothic" panose="020B0502020202020204"/>
              </a:rPr>
              <a:t> </a:t>
            </a:r>
            <a:r>
              <a:rPr lang="en-US">
                <a:solidFill>
                  <a:srgbClr val="00B0F0"/>
                </a:solidFill>
                <a:latin typeface="Century Gothic" panose="020B0502020202020204"/>
              </a:rPr>
              <a:t>A</a:t>
            </a:r>
            <a:r>
              <a:rPr lang="en-US" smtClean="0">
                <a:solidFill>
                  <a:srgbClr val="00B0F0"/>
                </a:solidFill>
                <a:latin typeface="Century Gothic" panose="020B0502020202020204"/>
              </a:rPr>
              <a:t>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4840098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4</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2 : </a:t>
            </a:r>
            <a:r>
              <a:rPr lang="en-US" altLang="en-US" sz="3200">
                <a:latin typeface="Times New Roman" panose="02020603050405020304" pitchFamily="18" charset="0"/>
                <a:cs typeface="Times New Roman" panose="02020603050405020304" pitchFamily="18" charset="0"/>
              </a:rPr>
              <a:t>- Tự động hóa TBBH nhằm thực hiện </a:t>
            </a:r>
            <a:r>
              <a:rPr lang="en-US" altLang="en-US" sz="3200" smtClean="0">
                <a:latin typeface="Times New Roman" panose="02020603050405020304" pitchFamily="18" charset="0"/>
                <a:cs typeface="Times New Roman" panose="02020603050405020304" pitchFamily="18" charset="0"/>
              </a:rPr>
              <a:t>mục </a:t>
            </a:r>
            <a:r>
              <a:rPr lang="en-US" altLang="en-US" sz="3200">
                <a:latin typeface="Times New Roman" panose="02020603050405020304" pitchFamily="18" charset="0"/>
                <a:cs typeface="Times New Roman" panose="02020603050405020304" pitchFamily="18" charset="0"/>
              </a:rPr>
              <a:t>đích chính sau đây:</a:t>
            </a: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Cung </a:t>
            </a:r>
            <a:r>
              <a:rPr lang="vi-VN" altLang="en-US" sz="3200">
                <a:latin typeface="Times New Roman" panose="02020603050405020304" pitchFamily="18" charset="0"/>
                <a:cs typeface="Times New Roman" panose="02020603050405020304" pitchFamily="18" charset="0"/>
              </a:rPr>
              <a:t>cấp </a:t>
            </a:r>
            <a:r>
              <a:rPr lang="vi-VN" altLang="en-US" sz="3200" smtClean="0">
                <a:latin typeface="Times New Roman" panose="02020603050405020304" pitchFamily="18" charset="0"/>
                <a:cs typeface="Times New Roman" panose="02020603050405020304" pitchFamily="18" charset="0"/>
              </a:rPr>
              <a:t>chất </a:t>
            </a:r>
            <a:r>
              <a:rPr lang="en-US" altLang="en-US" sz="3200" smtClean="0">
                <a:latin typeface="Times New Roman" panose="02020603050405020304" pitchFamily="18" charset="0"/>
                <a:cs typeface="Times New Roman" panose="02020603050405020304" pitchFamily="18" charset="0"/>
              </a:rPr>
              <a:t>tải </a:t>
            </a:r>
            <a:r>
              <a:rPr lang="vi-VN" altLang="en-US" sz="3200" smtClean="0">
                <a:latin typeface="Times New Roman" panose="02020603050405020304" pitchFamily="18" charset="0"/>
                <a:cs typeface="Times New Roman" panose="02020603050405020304" pitchFamily="18" charset="0"/>
              </a:rPr>
              <a:t>lạnh </a:t>
            </a:r>
            <a:r>
              <a:rPr lang="vi-VN" altLang="en-US" sz="3200">
                <a:latin typeface="Times New Roman" panose="02020603050405020304" pitchFamily="18" charset="0"/>
                <a:cs typeface="Times New Roman" panose="02020603050405020304" pitchFamily="18" charset="0"/>
              </a:rPr>
              <a:t>đầy đủ và liên </a:t>
            </a:r>
            <a:r>
              <a:rPr lang="vi-VN" altLang="en-US" sz="3200" smtClean="0">
                <a:latin typeface="Times New Roman" panose="02020603050405020304" pitchFamily="18" charset="0"/>
                <a:cs typeface="Times New Roman" panose="02020603050405020304" pitchFamily="18" charset="0"/>
              </a:rPr>
              <a:t>tục </a:t>
            </a:r>
            <a:r>
              <a:rPr lang="vi-VN" altLang="en-US" sz="3200">
                <a:latin typeface="Times New Roman" panose="02020603050405020304" pitchFamily="18" charset="0"/>
                <a:cs typeface="Times New Roman" panose="02020603050405020304" pitchFamily="18" charset="0"/>
              </a:rPr>
              <a:t>cho </a:t>
            </a:r>
            <a:r>
              <a:rPr lang="vi-VN" altLang="en-US" sz="3200" smtClean="0">
                <a:latin typeface="Times New Roman" panose="02020603050405020304" pitchFamily="18" charset="0"/>
                <a:cs typeface="Times New Roman" panose="02020603050405020304" pitchFamily="18" charset="0"/>
              </a:rPr>
              <a:t>TBBH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Bảo </a:t>
            </a:r>
            <a:r>
              <a:rPr lang="vi-VN" altLang="en-US" sz="3200">
                <a:latin typeface="Times New Roman" panose="02020603050405020304" pitchFamily="18" charset="0"/>
                <a:cs typeface="Times New Roman" panose="02020603050405020304" pitchFamily="18" charset="0"/>
              </a:rPr>
              <a:t>vệ </a:t>
            </a:r>
            <a:r>
              <a:rPr lang="vi-VN" altLang="en-US" sz="3200" smtClean="0">
                <a:latin typeface="Times New Roman" panose="02020603050405020304" pitchFamily="18" charset="0"/>
                <a:cs typeface="Times New Roman" panose="02020603050405020304" pitchFamily="18" charset="0"/>
              </a:rPr>
              <a:t>TB</a:t>
            </a:r>
            <a:r>
              <a:rPr lang="en-US" altLang="en-US" sz="3200" smtClean="0">
                <a:latin typeface="Times New Roman" panose="02020603050405020304" pitchFamily="18" charset="0"/>
                <a:cs typeface="Times New Roman" panose="02020603050405020304" pitchFamily="18" charset="0"/>
              </a:rPr>
              <a:t>NT</a:t>
            </a:r>
            <a:r>
              <a:rPr lang="vi-VN" altLang="en-US" sz="3200" smtClean="0">
                <a:latin typeface="Times New Roman" panose="02020603050405020304" pitchFamily="18" charset="0"/>
                <a:cs typeface="Times New Roman" panose="02020603050405020304" pitchFamily="18" charset="0"/>
              </a:rPr>
              <a:t> </a:t>
            </a:r>
            <a:r>
              <a:rPr lang="vi-VN" altLang="en-US" sz="3200">
                <a:latin typeface="Times New Roman" panose="02020603050405020304" pitchFamily="18" charset="0"/>
                <a:cs typeface="Times New Roman" panose="02020603050405020304" pitchFamily="18" charset="0"/>
              </a:rPr>
              <a:t>bằng cách </a:t>
            </a:r>
            <a:r>
              <a:rPr lang="en-US" altLang="en-US" sz="3200" smtClean="0">
                <a:latin typeface="Times New Roman" panose="02020603050405020304" pitchFamily="18" charset="0"/>
                <a:cs typeface="Times New Roman" panose="02020603050405020304" pitchFamily="18" charset="0"/>
              </a:rPr>
              <a:t>gia nhiệt </a:t>
            </a:r>
            <a:r>
              <a:rPr lang="vi-VN" altLang="en-US" sz="3200" smtClean="0">
                <a:latin typeface="Times New Roman" panose="02020603050405020304" pitchFamily="18" charset="0"/>
                <a:cs typeface="Times New Roman" panose="02020603050405020304" pitchFamily="18" charset="0"/>
              </a:rPr>
              <a:t>để </a:t>
            </a:r>
            <a:r>
              <a:rPr lang="vi-VN" altLang="en-US" sz="3200">
                <a:latin typeface="Times New Roman" panose="02020603050405020304" pitchFamily="18" charset="0"/>
                <a:cs typeface="Times New Roman" panose="02020603050405020304" pitchFamily="18" charset="0"/>
              </a:rPr>
              <a:t>tăng </a:t>
            </a:r>
            <a:r>
              <a:rPr lang="vi-VN" altLang="en-US" sz="3200" smtClean="0">
                <a:latin typeface="Times New Roman" panose="02020603050405020304" pitchFamily="18" charset="0"/>
                <a:cs typeface="Times New Roman" panose="02020603050405020304" pitchFamily="18" charset="0"/>
              </a:rPr>
              <a:t>cường</a:t>
            </a:r>
            <a:r>
              <a:rPr lang="en-US" altLang="en-US" sz="3200" smtClean="0">
                <a:latin typeface="Times New Roman" panose="02020603050405020304" pitchFamily="18" charset="0"/>
                <a:cs typeface="Times New Roman" panose="02020603050405020304" pitchFamily="18" charset="0"/>
              </a:rPr>
              <a:t> năng suất </a:t>
            </a:r>
            <a:r>
              <a:rPr lang="vi-VN" altLang="en-US" sz="3200" smtClean="0">
                <a:latin typeface="Times New Roman" panose="02020603050405020304" pitchFamily="18" charset="0"/>
                <a:cs typeface="Times New Roman" panose="02020603050405020304" pitchFamily="18" charset="0"/>
              </a:rPr>
              <a:t>nhiệt</a:t>
            </a:r>
            <a:r>
              <a:rPr lang="en-US"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Bảo vệ TBBH và hệ thống lạnh bằng cách </a:t>
            </a:r>
            <a:r>
              <a:rPr lang="vi-VN" altLang="en-US" sz="3200" smtClean="0">
                <a:latin typeface="Times New Roman" panose="02020603050405020304" pitchFamily="18" charset="0"/>
                <a:cs typeface="Times New Roman" panose="02020603050405020304" pitchFamily="18" charset="0"/>
              </a:rPr>
              <a:t>xả </a:t>
            </a:r>
            <a:r>
              <a:rPr lang="vi-VN" altLang="en-US" sz="3200">
                <a:latin typeface="Times New Roman" panose="02020603050405020304" pitchFamily="18" charset="0"/>
                <a:cs typeface="Times New Roman" panose="02020603050405020304" pitchFamily="18" charset="0"/>
              </a:rPr>
              <a:t>tuyết để tăng cường trao đổi </a:t>
            </a:r>
            <a:r>
              <a:rPr lang="vi-VN" altLang="en-US" sz="3200" smtClean="0">
                <a:latin typeface="Times New Roman" panose="02020603050405020304" pitchFamily="18" charset="0"/>
                <a:cs typeface="Times New Roman" panose="02020603050405020304" pitchFamily="18" charset="0"/>
              </a:rPr>
              <a:t>nhiệt</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Tránh hiện tượng thay đổi áp suất đột ngột trong  TBBH .</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605600" y="4855435"/>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9588994" y="5804819"/>
            <a:ext cx="1820498"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8327293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5</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3 : </a:t>
            </a:r>
            <a:r>
              <a:rPr lang="vi-VN" altLang="en-US" sz="3200" smtClean="0">
                <a:latin typeface="Times New Roman" panose="02020603050405020304" pitchFamily="18" charset="0"/>
                <a:cs typeface="Times New Roman" panose="02020603050405020304" pitchFamily="18" charset="0"/>
              </a:rPr>
              <a:t>TBBH </a:t>
            </a:r>
            <a:r>
              <a:rPr lang="vi-VN" altLang="en-US" sz="3200">
                <a:latin typeface="Times New Roman" panose="02020603050405020304" pitchFamily="18" charset="0"/>
                <a:cs typeface="Times New Roman" panose="02020603050405020304" pitchFamily="18" charset="0"/>
              </a:rPr>
              <a:t>được chia làm 2 loại chính:</a:t>
            </a: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Bình bay hơi &amp; Dàn </a:t>
            </a:r>
            <a:r>
              <a:rPr lang="en-US" altLang="en-US" sz="3200" smtClean="0">
                <a:latin typeface="Times New Roman" panose="02020603050405020304" pitchFamily="18" charset="0"/>
                <a:cs typeface="Times New Roman" panose="02020603050405020304" pitchFamily="18" charset="0"/>
              </a:rPr>
              <a:t>ngưng</a:t>
            </a:r>
            <a:r>
              <a:rPr lang="vi-VN" altLang="en-US" sz="3200" smtClean="0">
                <a:latin typeface="Times New Roman" panose="02020603050405020304" pitchFamily="18" charset="0"/>
                <a:cs typeface="Times New Roman" panose="02020603050405020304" pitchFamily="18" charset="0"/>
              </a:rPr>
              <a:t> hơi</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Bình </a:t>
            </a:r>
            <a:r>
              <a:rPr lang="en-US" altLang="en-US" sz="3200" smtClean="0">
                <a:latin typeface="Times New Roman" panose="02020603050405020304" pitchFamily="18" charset="0"/>
                <a:cs typeface="Times New Roman" panose="02020603050405020304" pitchFamily="18" charset="0"/>
              </a:rPr>
              <a:t>ngưng</a:t>
            </a:r>
            <a:r>
              <a:rPr lang="vi-VN" altLang="en-US" sz="3200" smtClean="0">
                <a:latin typeface="Times New Roman" panose="02020603050405020304" pitchFamily="18" charset="0"/>
                <a:cs typeface="Times New Roman" panose="02020603050405020304" pitchFamily="18" charset="0"/>
              </a:rPr>
              <a:t> </a:t>
            </a:r>
            <a:r>
              <a:rPr lang="en-US" altLang="en-US" sz="3200">
                <a:latin typeface="Times New Roman" panose="02020603050405020304" pitchFamily="18" charset="0"/>
                <a:cs typeface="Times New Roman" panose="02020603050405020304" pitchFamily="18" charset="0"/>
              </a:rPr>
              <a:t>&amp; </a:t>
            </a:r>
            <a:r>
              <a:rPr lang="vi-VN" altLang="en-US" sz="3200">
                <a:latin typeface="Times New Roman" panose="02020603050405020304" pitchFamily="18" charset="0"/>
                <a:cs typeface="Times New Roman" panose="02020603050405020304" pitchFamily="18" charset="0"/>
              </a:rPr>
              <a:t>Bình </a:t>
            </a:r>
            <a:r>
              <a:rPr lang="en-US" altLang="en-US" sz="3200" smtClean="0">
                <a:latin typeface="Times New Roman" panose="02020603050405020304" pitchFamily="18" charset="0"/>
                <a:cs typeface="Times New Roman" panose="02020603050405020304" pitchFamily="18" charset="0"/>
              </a:rPr>
              <a:t>chứa hơi .</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Bình </a:t>
            </a:r>
            <a:r>
              <a:rPr lang="vi-VN" altLang="en-US" sz="3200">
                <a:latin typeface="Times New Roman" panose="02020603050405020304" pitchFamily="18" charset="0"/>
                <a:cs typeface="Times New Roman" panose="02020603050405020304" pitchFamily="18" charset="0"/>
              </a:rPr>
              <a:t>bay hơi </a:t>
            </a:r>
            <a:r>
              <a:rPr lang="en-US" altLang="en-US" sz="3200" smtClean="0">
                <a:latin typeface="Times New Roman" panose="02020603050405020304" pitchFamily="18" charset="0"/>
                <a:cs typeface="Times New Roman" panose="02020603050405020304" pitchFamily="18" charset="0"/>
              </a:rPr>
              <a:t>&amp; </a:t>
            </a:r>
            <a:r>
              <a:rPr lang="vi-VN" altLang="en-US" sz="3200">
                <a:latin typeface="Times New Roman" panose="02020603050405020304" pitchFamily="18" charset="0"/>
                <a:cs typeface="Times New Roman" panose="02020603050405020304" pitchFamily="18" charset="0"/>
              </a:rPr>
              <a:t>Dàn bay </a:t>
            </a:r>
            <a:r>
              <a:rPr lang="vi-VN" altLang="en-US" sz="3200" smtClean="0">
                <a:latin typeface="Times New Roman" panose="02020603050405020304" pitchFamily="18" charset="0"/>
                <a:cs typeface="Times New Roman" panose="02020603050405020304" pitchFamily="18" charset="0"/>
              </a:rPr>
              <a:t>hơi</a:t>
            </a:r>
            <a:r>
              <a:rPr lang="en-US" altLang="en-US" sz="3200" smtClean="0">
                <a:latin typeface="Times New Roman" panose="02020603050405020304" pitchFamily="18" charset="0"/>
                <a:cs typeface="Times New Roman" panose="02020603050405020304" pitchFamily="18" charset="0"/>
              </a:rPr>
              <a:t>.</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Bình</a:t>
            </a:r>
            <a:r>
              <a:rPr lang="vi-VN" altLang="en-US" sz="3200" smtClean="0">
                <a:latin typeface="Times New Roman" panose="02020603050405020304" pitchFamily="18" charset="0"/>
                <a:cs typeface="Times New Roman" panose="02020603050405020304" pitchFamily="18" charset="0"/>
              </a:rPr>
              <a:t> </a:t>
            </a:r>
            <a:r>
              <a:rPr lang="en-US" altLang="en-US" sz="3200" smtClean="0">
                <a:latin typeface="Times New Roman" panose="02020603050405020304" pitchFamily="18" charset="0"/>
                <a:cs typeface="Times New Roman" panose="02020603050405020304" pitchFamily="18" charset="0"/>
              </a:rPr>
              <a:t>chứa thấp áp &amp; </a:t>
            </a:r>
            <a:r>
              <a:rPr lang="vi-VN" altLang="en-US" sz="3200">
                <a:latin typeface="Times New Roman" panose="02020603050405020304" pitchFamily="18" charset="0"/>
                <a:cs typeface="Times New Roman" panose="02020603050405020304" pitchFamily="18" charset="0"/>
              </a:rPr>
              <a:t>Bình</a:t>
            </a:r>
            <a:r>
              <a:rPr lang="vi-VN" altLang="en-US" sz="3200" smtClean="0">
                <a:latin typeface="Times New Roman" panose="02020603050405020304" pitchFamily="18" charset="0"/>
                <a:cs typeface="Times New Roman" panose="02020603050405020304" pitchFamily="18" charset="0"/>
              </a:rPr>
              <a:t> </a:t>
            </a:r>
            <a:r>
              <a:rPr lang="en-US" altLang="en-US" sz="3200">
                <a:latin typeface="Times New Roman" panose="02020603050405020304" pitchFamily="18" charset="0"/>
                <a:cs typeface="Times New Roman" panose="02020603050405020304" pitchFamily="18" charset="0"/>
              </a:rPr>
              <a:t>chứa </a:t>
            </a:r>
            <a:r>
              <a:rPr lang="en-US" altLang="en-US" sz="3200" smtClean="0">
                <a:latin typeface="Times New Roman" panose="02020603050405020304" pitchFamily="18" charset="0"/>
                <a:cs typeface="Times New Roman" panose="02020603050405020304" pitchFamily="18" charset="0"/>
              </a:rPr>
              <a:t>cao </a:t>
            </a:r>
            <a:r>
              <a:rPr lang="en-US" altLang="en-US" sz="3200">
                <a:latin typeface="Times New Roman" panose="02020603050405020304" pitchFamily="18" charset="0"/>
                <a:cs typeface="Times New Roman" panose="02020603050405020304" pitchFamily="18" charset="0"/>
              </a:rPr>
              <a:t>áp </a:t>
            </a:r>
            <a:r>
              <a:rPr lang="en-US" altLang="en-US" sz="3200" smtClean="0">
                <a:latin typeface="Times New Roman" panose="02020603050405020304" pitchFamily="18" charset="0"/>
                <a:cs typeface="Times New Roman" panose="02020603050405020304" pitchFamily="18" charset="0"/>
              </a:rPr>
              <a:t>.</a:t>
            </a:r>
            <a:endParaRPr lang="en-US" sz="3200">
              <a:latin typeface="Times New Roman" panose="02020603050405020304" pitchFamily="18" charset="0"/>
              <a:ea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2882652"/>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6830589" y="3582446"/>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423582" y="4353927"/>
            <a:ext cx="1820498"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3</a:t>
            </a:r>
            <a:r>
              <a:rPr lang="en-US" smtClean="0">
                <a:solidFill>
                  <a:srgbClr val="00B0F0"/>
                </a:solidFill>
                <a:latin typeface="Century Gothic" panose="020B0502020202020204"/>
              </a:rPr>
              <a:t>: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1995724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6</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4</a:t>
            </a:r>
            <a:r>
              <a:rPr lang="en-US" altLang="en-US" sz="3200" b="1" smtClean="0">
                <a:latin typeface="Garamond" panose="02020404030301010803" pitchFamily="18" charset="0"/>
              </a:rPr>
              <a:t> : </a:t>
            </a:r>
            <a:r>
              <a:rPr lang="vi-VN" altLang="en-US" sz="3200" smtClean="0">
                <a:latin typeface="Times New Roman" panose="02020603050405020304" pitchFamily="18" charset="0"/>
                <a:cs typeface="Times New Roman" panose="02020603050405020304" pitchFamily="18" charset="0"/>
              </a:rPr>
              <a:t>C</a:t>
            </a:r>
            <a:r>
              <a:rPr lang="en-US" altLang="en-US" sz="3200" smtClean="0">
                <a:latin typeface="Times New Roman" panose="02020603050405020304" pitchFamily="18" charset="0"/>
                <a:cs typeface="Times New Roman" panose="02020603050405020304" pitchFamily="18" charset="0"/>
              </a:rPr>
              <a:t>ác</a:t>
            </a:r>
            <a:r>
              <a:rPr lang="vi-VN" altLang="en-US" sz="3200" smtClean="0">
                <a:latin typeface="Times New Roman" panose="02020603050405020304" pitchFamily="18" charset="0"/>
                <a:cs typeface="Times New Roman" panose="02020603050405020304" pitchFamily="18" charset="0"/>
              </a:rPr>
              <a:t> chỉ tiêu </a:t>
            </a:r>
            <a:r>
              <a:rPr lang="vi-VN" altLang="en-US" sz="3200">
                <a:latin typeface="Times New Roman" panose="02020603050405020304" pitchFamily="18" charset="0"/>
                <a:cs typeface="Times New Roman" panose="02020603050405020304" pitchFamily="18" charset="0"/>
              </a:rPr>
              <a:t>cho phép đánh giá mức độ cấp lỏng cho TBBH </a:t>
            </a:r>
            <a:r>
              <a:rPr lang="vi-VN" altLang="en-US" sz="3200" smtClean="0">
                <a:latin typeface="Times New Roman" panose="02020603050405020304" pitchFamily="18" charset="0"/>
                <a:cs typeface="Times New Roman" panose="02020603050405020304" pitchFamily="18" charset="0"/>
              </a:rPr>
              <a:t>là:</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Nhiệt độ </a:t>
            </a:r>
            <a:r>
              <a:rPr lang="vi-VN" altLang="en-US" sz="3200" smtClean="0">
                <a:latin typeface="Times New Roman" panose="02020603050405020304" pitchFamily="18" charset="0"/>
                <a:cs typeface="Times New Roman" panose="02020603050405020304" pitchFamily="18" charset="0"/>
              </a:rPr>
              <a:t>của </a:t>
            </a:r>
            <a:r>
              <a:rPr lang="vi-VN" altLang="en-US" sz="3200">
                <a:latin typeface="Times New Roman" panose="02020603050405020304" pitchFamily="18" charset="0"/>
                <a:cs typeface="Times New Roman" panose="02020603050405020304" pitchFamily="18" charset="0"/>
              </a:rPr>
              <a:t>môi </a:t>
            </a:r>
            <a:r>
              <a:rPr lang="vi-VN" altLang="en-US" sz="3200" smtClean="0">
                <a:latin typeface="Times New Roman" panose="02020603050405020304" pitchFamily="18" charset="0"/>
                <a:cs typeface="Times New Roman" panose="02020603050405020304" pitchFamily="18" charset="0"/>
              </a:rPr>
              <a:t>chất</a:t>
            </a:r>
            <a:r>
              <a:rPr lang="en-US" altLang="en-US" sz="3200" smtClean="0">
                <a:latin typeface="Times New Roman" panose="02020603050405020304" pitchFamily="18" charset="0"/>
                <a:cs typeface="Times New Roman" panose="02020603050405020304" pitchFamily="18" charset="0"/>
              </a:rPr>
              <a:t> trong bình chứa cao áp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Áp </a:t>
            </a:r>
            <a:r>
              <a:rPr lang="vi-VN" altLang="en-US" sz="3200">
                <a:latin typeface="Times New Roman" panose="02020603050405020304" pitchFamily="18" charset="0"/>
                <a:cs typeface="Times New Roman" panose="02020603050405020304" pitchFamily="18" charset="0"/>
              </a:rPr>
              <a:t>suất bay hơi </a:t>
            </a:r>
            <a:r>
              <a:rPr lang="vi-VN" altLang="en-US" sz="3200" smtClean="0">
                <a:latin typeface="Times New Roman" panose="02020603050405020304" pitchFamily="18" charset="0"/>
                <a:cs typeface="Times New Roman" panose="02020603050405020304" pitchFamily="18" charset="0"/>
              </a:rPr>
              <a:t>P</a:t>
            </a:r>
            <a:r>
              <a:rPr lang="en-US" altLang="en-US" sz="3200" baseline="-25000" smtClean="0">
                <a:latin typeface="Times New Roman" panose="02020603050405020304" pitchFamily="18" charset="0"/>
                <a:cs typeface="Times New Roman" panose="02020603050405020304" pitchFamily="18" charset="0"/>
              </a:rPr>
              <a:t>k </a:t>
            </a:r>
            <a:r>
              <a:rPr lang="vi-VN"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Độ quá </a:t>
            </a:r>
            <a:r>
              <a:rPr lang="en-US" altLang="en-US" sz="3200" smtClean="0">
                <a:latin typeface="Times New Roman" panose="02020603050405020304" pitchFamily="18" charset="0"/>
                <a:cs typeface="Times New Roman" panose="02020603050405020304" pitchFamily="18" charset="0"/>
              </a:rPr>
              <a:t>lạn</a:t>
            </a:r>
            <a:r>
              <a:rPr lang="vi-VN" altLang="en-US" sz="3200" smtClean="0">
                <a:latin typeface="Times New Roman" panose="02020603050405020304" pitchFamily="18" charset="0"/>
                <a:cs typeface="Times New Roman" panose="02020603050405020304" pitchFamily="18" charset="0"/>
              </a:rPr>
              <a:t>h </a:t>
            </a:r>
            <a:r>
              <a:rPr lang="vi-VN" altLang="en-US" sz="3200">
                <a:latin typeface="Times New Roman" panose="02020603050405020304" pitchFamily="18" charset="0"/>
                <a:cs typeface="Times New Roman" panose="02020603050405020304" pitchFamily="18" charset="0"/>
              </a:rPr>
              <a:t>của hơi ra khỏi dàn </a:t>
            </a:r>
            <a:r>
              <a:rPr lang="vi-VN" altLang="en-US" sz="3200" smtClean="0">
                <a:latin typeface="Times New Roman" panose="02020603050405020304" pitchFamily="18" charset="0"/>
                <a:cs typeface="Times New Roman" panose="02020603050405020304" pitchFamily="18" charset="0"/>
              </a:rPr>
              <a:t>lạnh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Mức lỏng của môi </a:t>
            </a:r>
            <a:r>
              <a:rPr lang="vi-VN" altLang="en-US" sz="3200" smtClean="0">
                <a:latin typeface="Times New Roman" panose="02020603050405020304" pitchFamily="18" charset="0"/>
                <a:cs typeface="Times New Roman" panose="02020603050405020304" pitchFamily="18" charset="0"/>
              </a:rPr>
              <a:t>chất</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279519"/>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5602286" y="4491532"/>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153768" y="5486221"/>
            <a:ext cx="1839734"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3</a:t>
            </a:r>
            <a:r>
              <a:rPr lang="en-US" smtClean="0">
                <a:solidFill>
                  <a:srgbClr val="00B0F0"/>
                </a:solidFill>
                <a:latin typeface="Century Gothic" panose="020B0502020202020204"/>
              </a:rPr>
              <a:t>: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4193895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7</a:t>
            </a:fld>
            <a:endParaRPr lang="en-US" sz="1400" b="1" dirty="0">
              <a:solidFill>
                <a:srgbClr val="FF0000"/>
              </a:solidFill>
            </a:endParaRPr>
          </a:p>
        </p:txBody>
      </p:sp>
      <p:sp>
        <p:nvSpPr>
          <p:cNvPr id="5" name="Rectangle 2"/>
          <p:cNvSpPr>
            <a:spLocks noChangeArrowheads="1"/>
          </p:cNvSpPr>
          <p:nvPr/>
        </p:nvSpPr>
        <p:spPr bwMode="auto">
          <a:xfrm>
            <a:off x="997498" y="2130167"/>
            <a:ext cx="10626985" cy="3506206"/>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5 : </a:t>
            </a:r>
            <a:r>
              <a:rPr lang="vi-VN" altLang="en-US" sz="320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Độ </a:t>
            </a:r>
            <a:r>
              <a:rPr lang="vi-VN" altLang="en-US" sz="3200">
                <a:latin typeface="Times New Roman" panose="02020603050405020304" pitchFamily="18" charset="0"/>
                <a:cs typeface="Times New Roman" panose="02020603050405020304" pitchFamily="18" charset="0"/>
              </a:rPr>
              <a:t>quá nhiệt của hơi ra khỏi dàn </a:t>
            </a:r>
            <a:r>
              <a:rPr lang="vi-VN" altLang="en-US" sz="3200" smtClean="0">
                <a:latin typeface="Times New Roman" panose="02020603050405020304" pitchFamily="18" charset="0"/>
                <a:cs typeface="Times New Roman" panose="02020603050405020304" pitchFamily="18" charset="0"/>
              </a:rPr>
              <a:t>lạnh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Mức </a:t>
            </a:r>
            <a:r>
              <a:rPr lang="vi-VN" altLang="en-US" sz="3200">
                <a:latin typeface="Times New Roman" panose="02020603050405020304" pitchFamily="18" charset="0"/>
                <a:cs typeface="Times New Roman" panose="02020603050405020304" pitchFamily="18" charset="0"/>
              </a:rPr>
              <a:t>lỏng của môi </a:t>
            </a:r>
            <a:r>
              <a:rPr lang="vi-VN" altLang="en-US" sz="3200" smtClean="0">
                <a:latin typeface="Times New Roman" panose="02020603050405020304" pitchFamily="18" charset="0"/>
                <a:cs typeface="Times New Roman" panose="02020603050405020304" pitchFamily="18" charset="0"/>
              </a:rPr>
              <a:t>chất</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Áp </a:t>
            </a:r>
            <a:r>
              <a:rPr lang="vi-VN" altLang="en-US" sz="3200">
                <a:latin typeface="Times New Roman" panose="02020603050405020304" pitchFamily="18" charset="0"/>
                <a:cs typeface="Times New Roman" panose="02020603050405020304" pitchFamily="18" charset="0"/>
              </a:rPr>
              <a:t>suất bay </a:t>
            </a:r>
            <a:r>
              <a:rPr lang="vi-VN" altLang="en-US" sz="3200" smtClean="0">
                <a:latin typeface="Times New Roman" panose="02020603050405020304" pitchFamily="18" charset="0"/>
                <a:cs typeface="Times New Roman" panose="02020603050405020304" pitchFamily="18" charset="0"/>
              </a:rPr>
              <a:t>hơi P</a:t>
            </a:r>
            <a:r>
              <a:rPr lang="vi-VN" altLang="en-US" sz="3200" baseline="-25000" smtClean="0">
                <a:latin typeface="Times New Roman" panose="02020603050405020304" pitchFamily="18" charset="0"/>
                <a:cs typeface="Times New Roman" panose="02020603050405020304" pitchFamily="18" charset="0"/>
              </a:rPr>
              <a:t>0</a:t>
            </a:r>
            <a:r>
              <a:rPr lang="vi-VN" altLang="en-US" sz="3200" smtClean="0">
                <a:latin typeface="Times New Roman" panose="02020603050405020304" pitchFamily="18" charset="0"/>
                <a:cs typeface="Times New Roman" panose="02020603050405020304" pitchFamily="18" charset="0"/>
              </a:rPr>
              <a:t>.</a:t>
            </a:r>
            <a:r>
              <a:rPr lang="vi-VN" sz="3200">
                <a:latin typeface="Times New Roman" panose="02020603050405020304" pitchFamily="18" charset="0"/>
                <a:ea typeface="Times New Roman" panose="02020603050405020304" pitchFamily="18" charset="0"/>
              </a:rPr>
              <a:t> </a:t>
            </a:r>
            <a:r>
              <a:rPr lang="en-US" sz="3200" smtClean="0">
                <a:latin typeface="Times New Roman" panose="02020603050405020304" pitchFamily="18" charset="0"/>
                <a:ea typeface="Times New Roman" panose="02020603050405020304" pitchFamily="18" charset="0"/>
              </a:rPr>
              <a:t>là các </a:t>
            </a:r>
            <a:r>
              <a:rPr lang="vi-VN" sz="3200" smtClean="0">
                <a:latin typeface="Times New Roman" panose="02020603050405020304" pitchFamily="18" charset="0"/>
                <a:ea typeface="Times New Roman" panose="02020603050405020304" pitchFamily="18" charset="0"/>
              </a:rPr>
              <a:t>chỉ </a:t>
            </a:r>
            <a:r>
              <a:rPr lang="vi-VN" sz="3200">
                <a:latin typeface="Times New Roman" panose="02020603050405020304" pitchFamily="18" charset="0"/>
                <a:ea typeface="Times New Roman" panose="02020603050405020304" pitchFamily="18" charset="0"/>
              </a:rPr>
              <a:t>tiêu cho phép </a:t>
            </a:r>
            <a:r>
              <a:rPr lang="en-US" sz="3200" smtClean="0">
                <a:latin typeface="Times New Roman" panose="02020603050405020304" pitchFamily="18" charset="0"/>
                <a:ea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Xem xét </a:t>
            </a:r>
            <a:r>
              <a:rPr lang="vi-VN" altLang="en-US" sz="3200" smtClean="0">
                <a:latin typeface="Times New Roman" panose="02020603050405020304" pitchFamily="18" charset="0"/>
                <a:cs typeface="Times New Roman" panose="02020603050405020304" pitchFamily="18" charset="0"/>
              </a:rPr>
              <a:t>mức </a:t>
            </a:r>
            <a:r>
              <a:rPr lang="vi-VN" altLang="en-US" sz="3200">
                <a:latin typeface="Times New Roman" panose="02020603050405020304" pitchFamily="18" charset="0"/>
                <a:cs typeface="Times New Roman" panose="02020603050405020304" pitchFamily="18" charset="0"/>
              </a:rPr>
              <a:t>độ cấp lỏng cho </a:t>
            </a:r>
            <a:r>
              <a:rPr lang="vi-VN" altLang="en-US" sz="3200" smtClean="0">
                <a:latin typeface="Times New Roman" panose="02020603050405020304" pitchFamily="18" charset="0"/>
                <a:cs typeface="Times New Roman" panose="02020603050405020304" pitchFamily="18" charset="0"/>
              </a:rPr>
              <a:t>TB</a:t>
            </a:r>
            <a:r>
              <a:rPr lang="en-US" altLang="en-US" sz="3200" smtClean="0">
                <a:latin typeface="Times New Roman" panose="02020603050405020304" pitchFamily="18" charset="0"/>
                <a:cs typeface="Times New Roman" panose="02020603050405020304" pitchFamily="18" charset="0"/>
              </a:rPr>
              <a:t>NT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đánh </a:t>
            </a:r>
            <a:r>
              <a:rPr lang="vi-VN" altLang="en-US" sz="3200">
                <a:latin typeface="Times New Roman" panose="02020603050405020304" pitchFamily="18" charset="0"/>
                <a:cs typeface="Times New Roman" panose="02020603050405020304" pitchFamily="18" charset="0"/>
              </a:rPr>
              <a:t>giá mức độ cấp lỏng cho </a:t>
            </a:r>
            <a:r>
              <a:rPr lang="vi-VN" altLang="en-US" sz="3200" smtClean="0">
                <a:latin typeface="Times New Roman" panose="02020603050405020304" pitchFamily="18" charset="0"/>
                <a:cs typeface="Times New Roman" panose="02020603050405020304" pitchFamily="18" charset="0"/>
              </a:rPr>
              <a:t>TBBH</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a:latin typeface="Times New Roman" panose="02020603050405020304" pitchFamily="18" charset="0"/>
                <a:cs typeface="Times New Roman" panose="02020603050405020304" pitchFamily="18" charset="0"/>
              </a:rPr>
              <a:t>đánh giá </a:t>
            </a:r>
            <a:r>
              <a:rPr lang="en-US" altLang="en-US" sz="3200" smtClean="0">
                <a:latin typeface="Times New Roman" panose="02020603050405020304" pitchFamily="18" charset="0"/>
                <a:cs typeface="Times New Roman" panose="02020603050405020304" pitchFamily="18" charset="0"/>
              </a:rPr>
              <a:t>sự ổn định nhiệt </a:t>
            </a:r>
            <a:r>
              <a:rPr lang="vi-VN" altLang="en-US" sz="3200" smtClean="0">
                <a:latin typeface="Times New Roman" panose="02020603050405020304" pitchFamily="18" charset="0"/>
                <a:cs typeface="Times New Roman" panose="02020603050405020304" pitchFamily="18" charset="0"/>
              </a:rPr>
              <a:t>độ cho </a:t>
            </a:r>
            <a:r>
              <a:rPr lang="vi-VN" altLang="en-US" sz="3200">
                <a:latin typeface="Times New Roman" panose="02020603050405020304" pitchFamily="18" charset="0"/>
                <a:cs typeface="Times New Roman" panose="02020603050405020304" pitchFamily="18" charset="0"/>
              </a:rPr>
              <a:t>TBBH</a:t>
            </a:r>
            <a:r>
              <a:rPr lang="en-US" altLang="en-US" sz="320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Kiểm tra sự dao dộng của môi chất trong</a:t>
            </a:r>
            <a:r>
              <a:rPr lang="vi-VN" altLang="en-US" sz="3200" smtClean="0">
                <a:latin typeface="Times New Roman" panose="02020603050405020304" pitchFamily="18" charset="0"/>
                <a:cs typeface="Times New Roman" panose="02020603050405020304" pitchFamily="18" charset="0"/>
              </a:rPr>
              <a:t> TBBH</a:t>
            </a:r>
            <a:r>
              <a:rPr lang="en-US"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279519"/>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7979941" y="3631487"/>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9428058" y="5719252"/>
            <a:ext cx="181088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5:  B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4865168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8</a:t>
            </a:fld>
            <a:endParaRPr lang="en-US" sz="1400" b="1" dirty="0">
              <a:solidFill>
                <a:srgbClr val="FF0000"/>
              </a:solidFill>
            </a:endParaRPr>
          </a:p>
        </p:txBody>
      </p:sp>
      <p:sp>
        <p:nvSpPr>
          <p:cNvPr id="5" name="Rectangle 2"/>
          <p:cNvSpPr>
            <a:spLocks noChangeArrowheads="1"/>
          </p:cNvSpPr>
          <p:nvPr/>
        </p:nvSpPr>
        <p:spPr bwMode="auto">
          <a:xfrm>
            <a:off x="997498" y="2130167"/>
            <a:ext cx="10626985" cy="3506206"/>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6</a:t>
            </a:r>
            <a:r>
              <a:rPr lang="en-US" altLang="en-US" sz="3200" b="1" smtClean="0">
                <a:latin typeface="Garamond" panose="02020404030301010803" pitchFamily="18" charset="0"/>
              </a:rPr>
              <a:t> : </a:t>
            </a:r>
            <a:r>
              <a:rPr lang="vi-VN" altLang="en-US" sz="3200">
                <a:latin typeface="Times New Roman" panose="02020603050405020304" pitchFamily="18" charset="0"/>
                <a:cs typeface="Times New Roman" panose="02020603050405020304" pitchFamily="18" charset="0"/>
              </a:rPr>
              <a:t> </a:t>
            </a:r>
            <a:r>
              <a:rPr lang="en-US" altLang="en-US" sz="3200" smtClean="0">
                <a:latin typeface="Times New Roman" panose="02020603050405020304" pitchFamily="18" charset="0"/>
                <a:cs typeface="Times New Roman" panose="02020603050405020304" pitchFamily="18" charset="0"/>
              </a:rPr>
              <a:t>Sử dụng tính chất “ </a:t>
            </a:r>
            <a:r>
              <a:rPr lang="vi-VN" altLang="en-US" sz="3200" smtClean="0">
                <a:latin typeface="Times New Roman" panose="02020603050405020304" pitchFamily="18" charset="0"/>
                <a:cs typeface="Times New Roman" panose="02020603050405020304" pitchFamily="18" charset="0"/>
              </a:rPr>
              <a:t>Độ sai </a:t>
            </a:r>
            <a:r>
              <a:rPr lang="vi-VN" altLang="en-US" sz="3200">
                <a:latin typeface="Times New Roman" panose="02020603050405020304" pitchFamily="18" charset="0"/>
                <a:cs typeface="Times New Roman" panose="02020603050405020304" pitchFamily="18" charset="0"/>
              </a:rPr>
              <a:t>lệch giữa P</a:t>
            </a:r>
            <a:r>
              <a:rPr lang="vi-VN" altLang="en-US" sz="3200" baseline="-25000">
                <a:latin typeface="Times New Roman" panose="02020603050405020304" pitchFamily="18" charset="0"/>
                <a:cs typeface="Times New Roman" panose="02020603050405020304" pitchFamily="18" charset="0"/>
              </a:rPr>
              <a:t>k</a:t>
            </a:r>
            <a:r>
              <a:rPr lang="vi-VN" altLang="en-US" sz="3200">
                <a:latin typeface="Times New Roman" panose="02020603050405020304" pitchFamily="18" charset="0"/>
                <a:cs typeface="Times New Roman" panose="02020603050405020304" pitchFamily="18" charset="0"/>
              </a:rPr>
              <a:t> và  </a:t>
            </a:r>
            <a:r>
              <a:rPr lang="vi-VN" altLang="en-US" sz="3200" smtClean="0">
                <a:latin typeface="Times New Roman" panose="02020603050405020304" pitchFamily="18" charset="0"/>
                <a:cs typeface="Times New Roman" panose="02020603050405020304" pitchFamily="18" charset="0"/>
              </a:rPr>
              <a:t>P</a:t>
            </a:r>
            <a:r>
              <a:rPr lang="vi-VN" altLang="en-US" sz="3200" baseline="-25000" smtClean="0">
                <a:latin typeface="Times New Roman" panose="02020603050405020304" pitchFamily="18" charset="0"/>
                <a:cs typeface="Times New Roman" panose="02020603050405020304" pitchFamily="18" charset="0"/>
              </a:rPr>
              <a:t>0</a:t>
            </a:r>
            <a:r>
              <a:rPr lang="en-US" altLang="en-US" sz="3200">
                <a:latin typeface="Times New Roman" panose="02020603050405020304" pitchFamily="18" charset="0"/>
                <a:cs typeface="Times New Roman" panose="02020603050405020304" pitchFamily="18" charset="0"/>
              </a:rPr>
              <a:t> </a:t>
            </a:r>
            <a:r>
              <a:rPr lang="en-US" altLang="en-US" sz="3200" smtClean="0">
                <a:latin typeface="Times New Roman" panose="02020603050405020304" pitchFamily="18" charset="0"/>
                <a:cs typeface="Times New Roman" panose="02020603050405020304" pitchFamily="18" charset="0"/>
              </a:rPr>
              <a:t>” là 1 </a:t>
            </a:r>
            <a:r>
              <a:rPr lang="vi-VN" sz="3200" smtClean="0">
                <a:latin typeface="Times New Roman" panose="02020603050405020304" pitchFamily="18" charset="0"/>
                <a:ea typeface="Times New Roman" panose="02020603050405020304" pitchFamily="18" charset="0"/>
              </a:rPr>
              <a:t>phương </a:t>
            </a:r>
            <a:r>
              <a:rPr lang="vi-VN" sz="3200">
                <a:latin typeface="Times New Roman" panose="02020603050405020304" pitchFamily="18" charset="0"/>
                <a:ea typeface="Times New Roman" panose="02020603050405020304" pitchFamily="18" charset="0"/>
              </a:rPr>
              <a:t>pháp </a:t>
            </a:r>
            <a:r>
              <a:rPr lang="en-US" sz="3200" smtClean="0">
                <a:latin typeface="Times New Roman" panose="02020603050405020304" pitchFamily="18" charset="0"/>
                <a:ea typeface="Times New Roman" panose="02020603050405020304" pitchFamily="18" charset="0"/>
              </a:rPr>
              <a:t> dùng để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cấp </a:t>
            </a:r>
            <a:r>
              <a:rPr lang="en-US" altLang="en-US" sz="3200">
                <a:latin typeface="Times New Roman" panose="02020603050405020304" pitchFamily="18" charset="0"/>
                <a:cs typeface="Times New Roman" panose="02020603050405020304" pitchFamily="18" charset="0"/>
              </a:rPr>
              <a:t>lỏng cho </a:t>
            </a:r>
            <a:r>
              <a:rPr lang="en-US" altLang="en-US" sz="3200" smtClean="0">
                <a:latin typeface="Times New Roman" panose="02020603050405020304" pitchFamily="18" charset="0"/>
                <a:cs typeface="Times New Roman" panose="02020603050405020304" pitchFamily="18" charset="0"/>
              </a:rPr>
              <a:t>TBBH. </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vi-VN" altLang="en-US" sz="3200" smtClean="0">
                <a:latin typeface="Times New Roman" panose="02020603050405020304" pitchFamily="18" charset="0"/>
                <a:cs typeface="Times New Roman" panose="02020603050405020304" pitchFamily="18" charset="0"/>
              </a:rPr>
              <a:t>cấp </a:t>
            </a:r>
            <a:r>
              <a:rPr lang="vi-VN" altLang="en-US" sz="3200">
                <a:latin typeface="Times New Roman" panose="02020603050405020304" pitchFamily="18" charset="0"/>
                <a:cs typeface="Times New Roman" panose="02020603050405020304" pitchFamily="18" charset="0"/>
              </a:rPr>
              <a:t>lỏng cho </a:t>
            </a:r>
            <a:r>
              <a:rPr lang="vi-VN" altLang="en-US" sz="3200" smtClean="0">
                <a:latin typeface="Times New Roman" panose="02020603050405020304" pitchFamily="18" charset="0"/>
                <a:cs typeface="Times New Roman" panose="02020603050405020304" pitchFamily="18" charset="0"/>
              </a:rPr>
              <a:t>TB</a:t>
            </a:r>
            <a:r>
              <a:rPr lang="en-US" altLang="en-US" sz="3200" smtClean="0">
                <a:latin typeface="Times New Roman" panose="02020603050405020304" pitchFamily="18" charset="0"/>
                <a:cs typeface="Times New Roman" panose="02020603050405020304" pitchFamily="18" charset="0"/>
              </a:rPr>
              <a:t>NT</a:t>
            </a:r>
            <a:r>
              <a:rPr lang="vi-VN" altLang="en-US" sz="3200" smtClean="0">
                <a:latin typeface="Times New Roman" panose="02020603050405020304" pitchFamily="18" charset="0"/>
                <a:cs typeface="Times New Roman" panose="02020603050405020304" pitchFamily="18" charset="0"/>
              </a:rPr>
              <a:t>. </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Ổn định áp suất </a:t>
            </a:r>
            <a:r>
              <a:rPr lang="vi-VN" altLang="en-US" sz="3200" smtClean="0">
                <a:latin typeface="Times New Roman" panose="02020603050405020304" pitchFamily="18" charset="0"/>
                <a:cs typeface="Times New Roman" panose="02020603050405020304" pitchFamily="18" charset="0"/>
              </a:rPr>
              <a:t>cho TBBH</a:t>
            </a:r>
            <a:r>
              <a:rPr lang="en-US" altLang="en-US" sz="3200" smtClean="0">
                <a:latin typeface="Times New Roman" panose="02020603050405020304" pitchFamily="18" charset="0"/>
                <a:cs typeface="Times New Roman" panose="02020603050405020304" pitchFamily="18" charset="0"/>
              </a:rPr>
              <a:t> </a:t>
            </a:r>
            <a:r>
              <a:rPr lang="vi-VN" altLang="en-US" sz="3200" smtClean="0">
                <a:latin typeface="Times New Roman" panose="02020603050405020304" pitchFamily="18" charset="0"/>
                <a:cs typeface="Times New Roman" panose="02020603050405020304" pitchFamily="18" charset="0"/>
              </a:rPr>
              <a:t>. </a:t>
            </a:r>
            <a:endParaRPr lang="en-US" altLang="en-US" sz="3200" smtClean="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Ổn định áp suất </a:t>
            </a:r>
            <a:r>
              <a:rPr lang="vi-VN" altLang="en-US" sz="3200" smtClean="0">
                <a:latin typeface="Times New Roman" panose="02020603050405020304" pitchFamily="18" charset="0"/>
                <a:cs typeface="Times New Roman" panose="02020603050405020304" pitchFamily="18" charset="0"/>
              </a:rPr>
              <a:t>cho TB</a:t>
            </a:r>
            <a:r>
              <a:rPr lang="en-US" altLang="en-US" sz="3200" smtClean="0">
                <a:latin typeface="Times New Roman" panose="02020603050405020304" pitchFamily="18" charset="0"/>
                <a:cs typeface="Times New Roman" panose="02020603050405020304" pitchFamily="18" charset="0"/>
              </a:rPr>
              <a:t>NT </a:t>
            </a:r>
            <a:r>
              <a:rPr lang="vi-VN" altLang="en-US" sz="3200" smtClean="0">
                <a:latin typeface="Times New Roman" panose="02020603050405020304" pitchFamily="18" charset="0"/>
                <a:cs typeface="Times New Roman" panose="02020603050405020304" pitchFamily="18" charset="0"/>
              </a:rPr>
              <a:t>.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3279519"/>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5260148" y="3171112"/>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057408" y="5756652"/>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6:  A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5997292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9</a:t>
            </a:fld>
            <a:endParaRPr lang="en-US" sz="1400" b="1" dirty="0">
              <a:solidFill>
                <a:srgbClr val="FF0000"/>
              </a:solidFill>
            </a:endParaRPr>
          </a:p>
        </p:txBody>
      </p:sp>
      <p:sp>
        <p:nvSpPr>
          <p:cNvPr id="5" name="Rectangle 2"/>
          <p:cNvSpPr>
            <a:spLocks noChangeArrowheads="1"/>
          </p:cNvSpPr>
          <p:nvPr/>
        </p:nvSpPr>
        <p:spPr bwMode="auto">
          <a:xfrm>
            <a:off x="994610" y="4581201"/>
            <a:ext cx="1951916" cy="909033"/>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Sơ </a:t>
            </a:r>
            <a:r>
              <a:rPr lang="vi-VN" altLang="en-US" sz="3600" smtClean="0">
                <a:latin typeface="Times New Roman" panose="02020603050405020304" pitchFamily="18" charset="0"/>
                <a:cs typeface="Times New Roman" panose="02020603050405020304" pitchFamily="18" charset="0"/>
              </a:rPr>
              <a:t>đồ</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188261" y="1032269"/>
            <a:ext cx="4401668" cy="3396296"/>
          </a:xfrm>
          <a:prstGeom prst="rect">
            <a:avLst/>
          </a:prstGeom>
          <a:solidFill>
            <a:schemeClr val="tx2">
              <a:lumMod val="60000"/>
              <a:lumOff val="4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smtClean="0">
                <a:solidFill>
                  <a:srgbClr val="FF0000"/>
                </a:solidFill>
                <a:latin typeface="Times New Roman" pitchFamily="18" charset="0"/>
                <a:cs typeface="Times New Roman" pitchFamily="18" charset="0"/>
              </a:rPr>
              <a:t>4.</a:t>
            </a:r>
            <a:r>
              <a:rPr lang="en-US" altLang="en-US" sz="3600" b="1" smtClean="0">
                <a:solidFill>
                  <a:srgbClr val="FF0000"/>
                </a:solidFill>
                <a:latin typeface="Times New Roman" pitchFamily="18" charset="0"/>
                <a:cs typeface="Times New Roman" pitchFamily="18" charset="0"/>
              </a:rPr>
              <a:t>2.3</a:t>
            </a:r>
            <a:r>
              <a:rPr lang="vi-VN" altLang="en-US" sz="3600" b="1">
                <a:solidFill>
                  <a:srgbClr val="FF0000"/>
                </a:solidFill>
                <a:latin typeface="Times New Roman" pitchFamily="18" charset="0"/>
                <a:cs typeface="Times New Roman" pitchFamily="18" charset="0"/>
              </a:rPr>
              <a:t> Tự động cấp lỏng cho bình bay hơi dùng rơle hiệu nhiệt </a:t>
            </a:r>
            <a:r>
              <a:rPr lang="vi-VN" altLang="en-US" sz="3600" b="1" smtClean="0">
                <a:solidFill>
                  <a:srgbClr val="FF0000"/>
                </a:solidFill>
                <a:latin typeface="Times New Roman" pitchFamily="18" charset="0"/>
                <a:cs typeface="Times New Roman" pitchFamily="18" charset="0"/>
              </a:rPr>
              <a:t>độ. </a:t>
            </a:r>
            <a:endParaRPr lang="en-US" altLang="en-US" sz="36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pic>
        <p:nvPicPr>
          <p:cNvPr id="11" name="Picture 10" descr="b"/>
          <p:cNvPicPr/>
          <p:nvPr/>
        </p:nvPicPr>
        <p:blipFill>
          <a:blip r:embed="rId3">
            <a:extLst>
              <a:ext uri="{28A0092B-C50C-407E-A947-70E740481C1C}">
                <a14:useLocalDpi xmlns:a14="http://schemas.microsoft.com/office/drawing/2010/main" val="0"/>
              </a:ext>
            </a:extLst>
          </a:blip>
          <a:srcRect/>
          <a:stretch>
            <a:fillRect/>
          </a:stretch>
        </p:blipFill>
        <p:spPr bwMode="auto">
          <a:xfrm>
            <a:off x="4872250" y="1007303"/>
            <a:ext cx="7060441" cy="5547616"/>
          </a:xfrm>
          <a:prstGeom prst="rect">
            <a:avLst/>
          </a:prstGeom>
          <a:noFill/>
          <a:ln>
            <a:noFill/>
          </a:ln>
        </p:spPr>
      </p:pic>
    </p:spTree>
    <p:extLst>
      <p:ext uri="{BB962C8B-B14F-4D97-AF65-F5344CB8AC3E}">
        <p14:creationId xmlns:p14="http://schemas.microsoft.com/office/powerpoint/2010/main" val="839635684"/>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10</a:t>
            </a:fld>
            <a:endParaRPr lang="en-US" sz="1400" b="1" dirty="0">
              <a:solidFill>
                <a:srgbClr val="FF0000"/>
              </a:solidFill>
            </a:endParaRPr>
          </a:p>
        </p:txBody>
      </p:sp>
      <p:sp>
        <p:nvSpPr>
          <p:cNvPr id="5" name="Rectangle 2"/>
          <p:cNvSpPr>
            <a:spLocks noChangeArrowheads="1"/>
          </p:cNvSpPr>
          <p:nvPr/>
        </p:nvSpPr>
        <p:spPr bwMode="auto">
          <a:xfrm>
            <a:off x="709407" y="2417868"/>
            <a:ext cx="10626985" cy="2795577"/>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Sơ đồ cấp lỏng này được áp dụng cho những HTL làm lạnh gián tiếp, dùng chất tải lạnh là nước </a:t>
            </a:r>
            <a:r>
              <a:rPr lang="vi-VN" altLang="en-US" sz="3600">
                <a:solidFill>
                  <a:srgbClr val="FF0000"/>
                </a:solidFill>
                <a:latin typeface="Times New Roman" panose="02020603050405020304" pitchFamily="18" charset="0"/>
                <a:cs typeface="Times New Roman" panose="02020603050405020304" pitchFamily="18" charset="0"/>
              </a:rPr>
              <a:t>hoặc</a:t>
            </a:r>
            <a:r>
              <a:rPr lang="vi-VN" altLang="en-US" sz="3600">
                <a:latin typeface="Times New Roman" panose="02020603050405020304" pitchFamily="18" charset="0"/>
                <a:cs typeface="Times New Roman" panose="02020603050405020304" pitchFamily="18" charset="0"/>
              </a:rPr>
              <a:t> nước muối, cấp lỏng theo kiểu ngập.</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4"/>
            <a:ext cx="11197390" cy="897866"/>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a:t>
            </a:r>
            <a:r>
              <a:rPr lang="en-US" altLang="en-US" sz="2800" b="1" smtClean="0">
                <a:solidFill>
                  <a:srgbClr val="FF0000"/>
                </a:solidFill>
                <a:latin typeface="Times New Roman" pitchFamily="18" charset="0"/>
                <a:cs typeface="Times New Roman" pitchFamily="18" charset="0"/>
              </a:rPr>
              <a:t>2.3</a:t>
            </a:r>
            <a:r>
              <a:rPr lang="vi-VN" altLang="en-US" sz="2800" b="1">
                <a:solidFill>
                  <a:srgbClr val="FF0000"/>
                </a:solidFill>
                <a:latin typeface="Times New Roman" pitchFamily="18" charset="0"/>
                <a:cs typeface="Times New Roman" pitchFamily="18" charset="0"/>
              </a:rPr>
              <a:t> Tự động cấp lỏng cho bình bay hơi dùng rơle hiệu nhiệt </a:t>
            </a:r>
            <a:r>
              <a:rPr lang="vi-VN" altLang="en-US" sz="2800" b="1" smtClean="0">
                <a:solidFill>
                  <a:srgbClr val="FF0000"/>
                </a:solidFill>
                <a:latin typeface="Times New Roman" pitchFamily="18" charset="0"/>
                <a:cs typeface="Times New Roman" pitchFamily="18" charset="0"/>
              </a:rPr>
              <a:t>độ.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Tree>
    <p:extLst>
      <p:ext uri="{BB962C8B-B14F-4D97-AF65-F5344CB8AC3E}">
        <p14:creationId xmlns:p14="http://schemas.microsoft.com/office/powerpoint/2010/main" val="38561567"/>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11</a:t>
            </a:fld>
            <a:endParaRPr lang="en-US" sz="1400" b="1" dirty="0">
              <a:solidFill>
                <a:srgbClr val="FF0000"/>
              </a:solidFill>
            </a:endParaRPr>
          </a:p>
        </p:txBody>
      </p:sp>
      <p:sp>
        <p:nvSpPr>
          <p:cNvPr id="5" name="Rectangle 2"/>
          <p:cNvSpPr>
            <a:spLocks noChangeArrowheads="1"/>
          </p:cNvSpPr>
          <p:nvPr/>
        </p:nvSpPr>
        <p:spPr bwMode="auto">
          <a:xfrm>
            <a:off x="709407" y="2453110"/>
            <a:ext cx="10626985" cy="3115178"/>
          </a:xfrm>
          <a:prstGeom prst="rect">
            <a:avLst/>
          </a:prstGeom>
          <a:noFill/>
          <a:ln>
            <a:noFill/>
          </a:ln>
          <a:extLst/>
        </p:spPr>
        <p:txBody>
          <a:bodyPr/>
          <a:lstStyle/>
          <a:p>
            <a:pPr marL="571500" indent="-571500" algn="just">
              <a:lnSpc>
                <a:spcPct val="150000"/>
              </a:lnSpc>
              <a:buFontTx/>
              <a:buChar char="-"/>
            </a:pPr>
            <a:r>
              <a:rPr lang="vi-VN" altLang="en-US" sz="3600" smtClean="0">
                <a:latin typeface="Times New Roman" panose="02020603050405020304" pitchFamily="18" charset="0"/>
                <a:cs typeface="Times New Roman" panose="02020603050405020304" pitchFamily="18" charset="0"/>
              </a:rPr>
              <a:t>Tín </a:t>
            </a:r>
            <a:r>
              <a:rPr lang="vi-VN" altLang="en-US" sz="3600">
                <a:latin typeface="Times New Roman" panose="02020603050405020304" pitchFamily="18" charset="0"/>
                <a:cs typeface="Times New Roman" panose="02020603050405020304" pitchFamily="18" charset="0"/>
              </a:rPr>
              <a:t>hiệu nhiệt độ vào ( T</a:t>
            </a:r>
            <a:r>
              <a:rPr lang="vi-VN" altLang="en-US" sz="3600" baseline="-25000">
                <a:latin typeface="Times New Roman" panose="02020603050405020304" pitchFamily="18" charset="0"/>
                <a:cs typeface="Times New Roman" panose="02020603050405020304" pitchFamily="18" charset="0"/>
              </a:rPr>
              <a:t>0</a:t>
            </a:r>
            <a:r>
              <a:rPr lang="vi-VN" altLang="en-US" sz="3600">
                <a:latin typeface="Times New Roman" panose="02020603050405020304" pitchFamily="18" charset="0"/>
                <a:cs typeface="Times New Roman" panose="02020603050405020304" pitchFamily="18" charset="0"/>
              </a:rPr>
              <a:t> ) và ra ( T</a:t>
            </a:r>
            <a:r>
              <a:rPr lang="vi-VN" altLang="en-US" sz="3600" baseline="-25000">
                <a:latin typeface="Times New Roman" panose="02020603050405020304" pitchFamily="18" charset="0"/>
                <a:cs typeface="Times New Roman" panose="02020603050405020304" pitchFamily="18" charset="0"/>
              </a:rPr>
              <a:t>hút</a:t>
            </a:r>
            <a:r>
              <a:rPr lang="vi-VN" altLang="en-US" sz="3600">
                <a:latin typeface="Times New Roman" panose="02020603050405020304" pitchFamily="18" charset="0"/>
                <a:cs typeface="Times New Roman" panose="02020603050405020304" pitchFamily="18" charset="0"/>
              </a:rPr>
              <a:t> ) được đưa về relay hiệu nhiệt độ </a:t>
            </a:r>
            <a:r>
              <a:rPr lang="vi-VN" altLang="en-US" sz="3600" smtClean="0">
                <a:latin typeface="Times New Roman" panose="02020603050405020304" pitchFamily="18" charset="0"/>
                <a:cs typeface="Times New Roman" panose="02020603050405020304" pitchFamily="18" charset="0"/>
              </a:rPr>
              <a:t>(</a:t>
            </a:r>
            <a:r>
              <a:rPr lang="en-US" sz="3600">
                <a:sym typeface="Symbol" panose="05050102010706020507" pitchFamily="18" charset="2"/>
              </a:rPr>
              <a:t></a:t>
            </a:r>
            <a:r>
              <a:rPr lang="vi-VN" altLang="en-US" sz="3600" smtClean="0">
                <a:latin typeface="Times New Roman" panose="02020603050405020304" pitchFamily="18" charset="0"/>
                <a:cs typeface="Times New Roman" panose="02020603050405020304" pitchFamily="18" charset="0"/>
              </a:rPr>
              <a:t>T</a:t>
            </a:r>
            <a:r>
              <a:rPr lang="vi-VN" altLang="en-US" sz="3600">
                <a:latin typeface="Times New Roman" panose="02020603050405020304" pitchFamily="18" charset="0"/>
                <a:cs typeface="Times New Roman" panose="02020603050405020304" pitchFamily="18" charset="0"/>
              </a:rPr>
              <a:t>) tự động điều chỉnh van điện từ đóng hoặc mở cấp lỏng cho bình bay hơi. </a:t>
            </a:r>
            <a:endParaRPr lang="en-US" altLang="en-US" sz="3600" smtClean="0">
              <a:latin typeface="Times New Roman" panose="02020603050405020304" pitchFamily="18" charset="0"/>
              <a:cs typeface="Times New Roman" panose="02020603050405020304" pitchFamily="18" charset="0"/>
            </a:endParaRPr>
          </a:p>
          <a:p>
            <a:pPr marL="571500" indent="-571500" algn="just">
              <a:lnSpc>
                <a:spcPct val="150000"/>
              </a:lnSpc>
              <a:buFontTx/>
              <a:buChar char="-"/>
            </a:pPr>
            <a:r>
              <a:rPr lang="vi-VN" altLang="en-US" sz="3600" smtClean="0">
                <a:latin typeface="Times New Roman" panose="02020603050405020304" pitchFamily="18" charset="0"/>
                <a:cs typeface="Times New Roman" panose="02020603050405020304" pitchFamily="18" charset="0"/>
              </a:rPr>
              <a:t>Van </a:t>
            </a:r>
            <a:r>
              <a:rPr lang="vi-VN" altLang="en-US" sz="3600">
                <a:latin typeface="Times New Roman" panose="02020603050405020304" pitchFamily="18" charset="0"/>
                <a:cs typeface="Times New Roman" panose="02020603050405020304" pitchFamily="18" charset="0"/>
              </a:rPr>
              <a:t>tiết lưu tay điều chỉnh cố định để giảm áp suất môi chất từ P</a:t>
            </a:r>
            <a:r>
              <a:rPr lang="vi-VN" altLang="en-US" sz="3600" baseline="-25000">
                <a:latin typeface="Times New Roman" panose="02020603050405020304" pitchFamily="18" charset="0"/>
                <a:cs typeface="Times New Roman" panose="02020603050405020304" pitchFamily="18" charset="0"/>
              </a:rPr>
              <a:t>K</a:t>
            </a:r>
            <a:r>
              <a:rPr lang="vi-VN" altLang="en-US" sz="3600">
                <a:latin typeface="Times New Roman" panose="02020603050405020304" pitchFamily="18" charset="0"/>
                <a:cs typeface="Times New Roman" panose="02020603050405020304" pitchFamily="18" charset="0"/>
              </a:rPr>
              <a:t> xuống </a:t>
            </a:r>
            <a:r>
              <a:rPr lang="vi-VN" altLang="en-US" sz="3600" smtClean="0">
                <a:latin typeface="Times New Roman" panose="02020603050405020304" pitchFamily="18" charset="0"/>
                <a:cs typeface="Times New Roman" panose="02020603050405020304" pitchFamily="18" charset="0"/>
              </a:rPr>
              <a:t>P</a:t>
            </a:r>
            <a:r>
              <a:rPr lang="en-US" altLang="en-US" sz="3600" baseline="-25000" smtClean="0">
                <a:latin typeface="Times New Roman" panose="02020603050405020304" pitchFamily="18" charset="0"/>
                <a:cs typeface="Times New Roman" panose="02020603050405020304" pitchFamily="18" charset="0"/>
              </a:rPr>
              <a:t>0</a:t>
            </a:r>
            <a:r>
              <a:rPr lang="vi-VN" altLang="en-US" sz="3600" smtClean="0">
                <a:latin typeface="Times New Roman" panose="02020603050405020304" pitchFamily="18" charset="0"/>
                <a:cs typeface="Times New Roman" panose="02020603050405020304" pitchFamily="18" charset="0"/>
              </a:rPr>
              <a:t>.</a:t>
            </a:r>
            <a:endParaRPr lang="en-US" altLang="en-US" sz="2800">
              <a:latin typeface="Garamond" panose="02020404030301010803"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829627"/>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a:t>
            </a:r>
            <a:r>
              <a:rPr lang="en-US" altLang="en-US" sz="2800" b="1" smtClean="0">
                <a:solidFill>
                  <a:srgbClr val="FF0000"/>
                </a:solidFill>
                <a:latin typeface="Times New Roman" pitchFamily="18" charset="0"/>
                <a:cs typeface="Times New Roman" pitchFamily="18" charset="0"/>
              </a:rPr>
              <a:t>2.3</a:t>
            </a:r>
            <a:r>
              <a:rPr lang="vi-VN" altLang="en-US" sz="2800" b="1">
                <a:solidFill>
                  <a:srgbClr val="FF0000"/>
                </a:solidFill>
                <a:latin typeface="Times New Roman" pitchFamily="18" charset="0"/>
                <a:cs typeface="Times New Roman" pitchFamily="18" charset="0"/>
              </a:rPr>
              <a:t> Tự động cấp lỏng cho bình bay hơi dùng rơle hiệu nhiệt </a:t>
            </a:r>
            <a:r>
              <a:rPr lang="vi-VN" altLang="en-US" sz="2800" b="1" smtClean="0">
                <a:solidFill>
                  <a:srgbClr val="FF0000"/>
                </a:solidFill>
                <a:latin typeface="Times New Roman" pitchFamily="18" charset="0"/>
                <a:cs typeface="Times New Roman" pitchFamily="18" charset="0"/>
              </a:rPr>
              <a:t>độ.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1900184"/>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4428120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12</a:t>
            </a:fld>
            <a:endParaRPr lang="en-US" sz="1400" b="1" dirty="0">
              <a:solidFill>
                <a:srgbClr val="FF0000"/>
              </a:solidFill>
            </a:endParaRPr>
          </a:p>
        </p:txBody>
      </p:sp>
      <p:sp>
        <p:nvSpPr>
          <p:cNvPr id="5" name="Rectangle 2"/>
          <p:cNvSpPr>
            <a:spLocks noChangeArrowheads="1"/>
          </p:cNvSpPr>
          <p:nvPr/>
        </p:nvSpPr>
        <p:spPr bwMode="auto">
          <a:xfrm>
            <a:off x="709407" y="3355092"/>
            <a:ext cx="10626985" cy="3115178"/>
          </a:xfrm>
          <a:prstGeom prst="rect">
            <a:avLst/>
          </a:prstGeom>
          <a:noFill/>
          <a:ln>
            <a:noFill/>
          </a:ln>
          <a:extLst/>
        </p:spPr>
        <p:txBody>
          <a:bodyPr/>
          <a:lstStyle/>
          <a:p>
            <a:pPr algn="just">
              <a:lnSpc>
                <a:spcPct val="150000"/>
              </a:lnSpc>
            </a:pPr>
            <a:r>
              <a:rPr lang="vi-VN" altLang="en-US" sz="3600">
                <a:latin typeface="Times New Roman" panose="02020603050405020304" pitchFamily="18" charset="0"/>
                <a:cs typeface="Times New Roman" panose="02020603050405020304" pitchFamily="18" charset="0"/>
              </a:rPr>
              <a:t>- Khi hiệu nhiệt độ </a:t>
            </a:r>
            <a:r>
              <a:rPr lang="vi-VN" altLang="en-US" sz="3600" smtClean="0">
                <a:latin typeface="Times New Roman" panose="02020603050405020304" pitchFamily="18" charset="0"/>
                <a:cs typeface="Times New Roman" panose="02020603050405020304" pitchFamily="18" charset="0"/>
              </a:rPr>
              <a:t>(</a:t>
            </a:r>
            <a:r>
              <a:rPr lang="en-US" sz="3600" b="1">
                <a:sym typeface="Symbol" panose="05050102010706020507" pitchFamily="18" charset="2"/>
              </a:rPr>
              <a:t></a:t>
            </a:r>
            <a:r>
              <a:rPr lang="vi-VN" altLang="en-US" sz="3600" smtClean="0">
                <a:latin typeface="Times New Roman" panose="02020603050405020304" pitchFamily="18" charset="0"/>
                <a:cs typeface="Times New Roman" panose="02020603050405020304" pitchFamily="18" charset="0"/>
              </a:rPr>
              <a:t>T</a:t>
            </a:r>
            <a:r>
              <a:rPr lang="vi-VN" altLang="en-US" sz="3600">
                <a:latin typeface="Times New Roman" panose="02020603050405020304" pitchFamily="18" charset="0"/>
                <a:cs typeface="Times New Roman" panose="02020603050405020304" pitchFamily="18" charset="0"/>
              </a:rPr>
              <a:t>) giảm (dư gas), relay hiệu nhiệt độ ngắt mạch van điện từ không cho lỏng môi chất vào bình</a:t>
            </a:r>
            <a:r>
              <a:rPr lang="vi-VN" altLang="en-US" sz="3600" smtClean="0">
                <a:latin typeface="Times New Roman" panose="02020603050405020304" pitchFamily="18" charset="0"/>
                <a:cs typeface="Times New Roman" panose="02020603050405020304" pitchFamily="18" charset="0"/>
              </a:rPr>
              <a:t>.</a:t>
            </a:r>
            <a:endParaRPr lang="vi-VN" altLang="en-US" sz="3600">
              <a:latin typeface="Times New Roman" panose="02020603050405020304" pitchFamily="18" charset="0"/>
              <a:cs typeface="Times New Roman" panose="02020603050405020304"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1104879"/>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a:t>
            </a:r>
            <a:r>
              <a:rPr lang="en-US" altLang="en-US" sz="2800" b="1" smtClean="0">
                <a:solidFill>
                  <a:srgbClr val="FF0000"/>
                </a:solidFill>
                <a:latin typeface="Times New Roman" pitchFamily="18" charset="0"/>
                <a:cs typeface="Times New Roman" pitchFamily="18" charset="0"/>
              </a:rPr>
              <a:t>2.3</a:t>
            </a:r>
            <a:r>
              <a:rPr lang="vi-VN" altLang="en-US" sz="2800" b="1">
                <a:solidFill>
                  <a:srgbClr val="FF0000"/>
                </a:solidFill>
                <a:latin typeface="Times New Roman" pitchFamily="18" charset="0"/>
                <a:cs typeface="Times New Roman" pitchFamily="18" charset="0"/>
              </a:rPr>
              <a:t> Tự động cấp lỏng cho bình bay hơi dùng rơle hiệu nhiệt </a:t>
            </a:r>
            <a:r>
              <a:rPr lang="vi-VN" altLang="en-US" sz="2800" b="1" smtClean="0">
                <a:solidFill>
                  <a:srgbClr val="FF0000"/>
                </a:solidFill>
                <a:latin typeface="Times New Roman" pitchFamily="18" charset="0"/>
                <a:cs typeface="Times New Roman" pitchFamily="18" charset="0"/>
              </a:rPr>
              <a:t>độ.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641462"/>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292584680"/>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13</a:t>
            </a:fld>
            <a:endParaRPr lang="en-US" sz="1400" b="1" dirty="0">
              <a:solidFill>
                <a:srgbClr val="FF0000"/>
              </a:solidFill>
            </a:endParaRPr>
          </a:p>
        </p:txBody>
      </p:sp>
      <p:sp>
        <p:nvSpPr>
          <p:cNvPr id="5" name="Rectangle 2"/>
          <p:cNvSpPr>
            <a:spLocks noChangeArrowheads="1"/>
          </p:cNvSpPr>
          <p:nvPr/>
        </p:nvSpPr>
        <p:spPr bwMode="auto">
          <a:xfrm>
            <a:off x="709407" y="3538929"/>
            <a:ext cx="10626985" cy="3115178"/>
          </a:xfrm>
          <a:prstGeom prst="rect">
            <a:avLst/>
          </a:prstGeom>
          <a:noFill/>
          <a:ln>
            <a:noFill/>
          </a:ln>
          <a:extLst/>
        </p:spPr>
        <p:txBody>
          <a:bodyPr/>
          <a:lstStyle/>
          <a:p>
            <a:pPr algn="just">
              <a:lnSpc>
                <a:spcPct val="150000"/>
              </a:lnSpc>
            </a:pPr>
            <a:r>
              <a:rPr lang="vi-VN" altLang="en-US" sz="3600" smtClean="0">
                <a:latin typeface="Times New Roman" panose="02020603050405020304" pitchFamily="18" charset="0"/>
                <a:cs typeface="Times New Roman" panose="02020603050405020304" pitchFamily="18" charset="0"/>
              </a:rPr>
              <a:t>- </a:t>
            </a:r>
            <a:r>
              <a:rPr lang="vi-VN" altLang="en-US" sz="3600">
                <a:latin typeface="Times New Roman" panose="02020603050405020304" pitchFamily="18" charset="0"/>
                <a:cs typeface="Times New Roman" panose="02020603050405020304" pitchFamily="18" charset="0"/>
              </a:rPr>
              <a:t>Khi hiệu nhiệt độ </a:t>
            </a:r>
            <a:r>
              <a:rPr lang="vi-VN" altLang="en-US" sz="3600" smtClean="0">
                <a:latin typeface="Times New Roman" panose="02020603050405020304" pitchFamily="18" charset="0"/>
                <a:cs typeface="Times New Roman" panose="02020603050405020304" pitchFamily="18" charset="0"/>
              </a:rPr>
              <a:t>(</a:t>
            </a:r>
            <a:r>
              <a:rPr lang="en-US" sz="3600" b="1">
                <a:sym typeface="Symbol" panose="05050102010706020507" pitchFamily="18" charset="2"/>
              </a:rPr>
              <a:t></a:t>
            </a:r>
            <a:r>
              <a:rPr lang="vi-VN" altLang="en-US" sz="3600" smtClean="0">
                <a:latin typeface="Times New Roman" panose="02020603050405020304" pitchFamily="18" charset="0"/>
                <a:cs typeface="Times New Roman" panose="02020603050405020304" pitchFamily="18" charset="0"/>
              </a:rPr>
              <a:t>T</a:t>
            </a:r>
            <a:r>
              <a:rPr lang="vi-VN" altLang="en-US" sz="3600">
                <a:latin typeface="Times New Roman" panose="02020603050405020304" pitchFamily="18" charset="0"/>
                <a:cs typeface="Times New Roman" panose="02020603050405020304" pitchFamily="18" charset="0"/>
              </a:rPr>
              <a:t>) tăng (thiếu gas), relay hiệu nhiệt độ đóng mạch cho van điện từ mở ra cấp lỏng cho bình bay hơi.</a:t>
            </a: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980765"/>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a:t>
            </a:r>
            <a:r>
              <a:rPr lang="en-US" altLang="en-US" sz="2800" b="1" smtClean="0">
                <a:solidFill>
                  <a:srgbClr val="FF0000"/>
                </a:solidFill>
                <a:latin typeface="Times New Roman" pitchFamily="18" charset="0"/>
                <a:cs typeface="Times New Roman" pitchFamily="18" charset="0"/>
              </a:rPr>
              <a:t>2.3</a:t>
            </a:r>
            <a:r>
              <a:rPr lang="vi-VN" altLang="en-US" sz="2800" b="1">
                <a:solidFill>
                  <a:srgbClr val="FF0000"/>
                </a:solidFill>
                <a:latin typeface="Times New Roman" pitchFamily="18" charset="0"/>
                <a:cs typeface="Times New Roman" pitchFamily="18" charset="0"/>
              </a:rPr>
              <a:t> Tự động cấp lỏng cho bình bay hơi dùng rơle hiệu nhiệt </a:t>
            </a:r>
            <a:r>
              <a:rPr lang="vi-VN" altLang="en-US" sz="2800" b="1" smtClean="0">
                <a:solidFill>
                  <a:srgbClr val="FF0000"/>
                </a:solidFill>
                <a:latin typeface="Times New Roman" pitchFamily="18" charset="0"/>
                <a:cs typeface="Times New Roman" pitchFamily="18" charset="0"/>
              </a:rPr>
              <a:t>độ.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692223"/>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15067635"/>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14</a:t>
            </a:fld>
            <a:endParaRPr lang="en-US" sz="1400" b="1" dirty="0">
              <a:solidFill>
                <a:srgbClr val="FF0000"/>
              </a:solidFill>
            </a:endParaRPr>
          </a:p>
        </p:txBody>
      </p:sp>
      <p:sp>
        <p:nvSpPr>
          <p:cNvPr id="5" name="Rectangle 2"/>
          <p:cNvSpPr>
            <a:spLocks noChangeArrowheads="1"/>
          </p:cNvSpPr>
          <p:nvPr/>
        </p:nvSpPr>
        <p:spPr bwMode="auto">
          <a:xfrm>
            <a:off x="709407" y="3156789"/>
            <a:ext cx="10626985" cy="3115178"/>
          </a:xfrm>
          <a:prstGeom prst="rect">
            <a:avLst/>
          </a:prstGeom>
          <a:noFill/>
          <a:ln>
            <a:noFill/>
          </a:ln>
          <a:extLst/>
        </p:spPr>
        <p:txBody>
          <a:bodyPr/>
          <a:lstStyle/>
          <a:p>
            <a:pPr algn="just">
              <a:lnSpc>
                <a:spcPct val="150000"/>
              </a:lnSpc>
            </a:pPr>
            <a:r>
              <a:rPr lang="vi-VN" altLang="en-US" sz="3600" smtClean="0">
                <a:latin typeface="Times New Roman" panose="02020603050405020304" pitchFamily="18" charset="0"/>
                <a:cs typeface="Times New Roman" panose="02020603050405020304" pitchFamily="18" charset="0"/>
              </a:rPr>
              <a:t>- </a:t>
            </a:r>
            <a:r>
              <a:rPr lang="en-US" altLang="en-US" sz="3600" smtClean="0">
                <a:latin typeface="Times New Roman" panose="02020603050405020304" pitchFamily="18" charset="0"/>
                <a:cs typeface="Times New Roman" panose="02020603050405020304" pitchFamily="18" charset="0"/>
              </a:rPr>
              <a:t>Lượng môi chất vào bình cần khống chế để có lưu lượng lớn hơn lưu lượng hơi được hút về máy nén. Như vậy, mức lỏng trong bình bay hơi dao động chung quanh giá trị đặt trước.</a:t>
            </a:r>
            <a:endParaRPr lang="vi-VN" altLang="en-US" sz="3600">
              <a:latin typeface="Times New Roman" panose="02020603050405020304" pitchFamily="18" charset="0"/>
              <a:cs typeface="Times New Roman" panose="02020603050405020304" pitchFamily="18" charset="0"/>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3"/>
            <a:ext cx="11197390" cy="980765"/>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a:t>
            </a:r>
            <a:r>
              <a:rPr lang="en-US" altLang="en-US" sz="2800" b="1" smtClean="0">
                <a:solidFill>
                  <a:srgbClr val="FF0000"/>
                </a:solidFill>
                <a:latin typeface="Times New Roman" pitchFamily="18" charset="0"/>
                <a:cs typeface="Times New Roman" pitchFamily="18" charset="0"/>
              </a:rPr>
              <a:t>2.3</a:t>
            </a:r>
            <a:r>
              <a:rPr lang="vi-VN" altLang="en-US" sz="2800" b="1">
                <a:solidFill>
                  <a:srgbClr val="FF0000"/>
                </a:solidFill>
                <a:latin typeface="Times New Roman" pitchFamily="18" charset="0"/>
                <a:cs typeface="Times New Roman" pitchFamily="18" charset="0"/>
              </a:rPr>
              <a:t> Tự động cấp lỏng cho bình bay hơi dùng rơle hiệu nhiệt </a:t>
            </a:r>
            <a:r>
              <a:rPr lang="vi-VN" altLang="en-US" sz="2800" b="1" smtClean="0">
                <a:solidFill>
                  <a:srgbClr val="FF0000"/>
                </a:solidFill>
                <a:latin typeface="Times New Roman" pitchFamily="18" charset="0"/>
                <a:cs typeface="Times New Roman" pitchFamily="18" charset="0"/>
              </a:rPr>
              <a:t>độ.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310083"/>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3278184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15</a:t>
            </a:fld>
            <a:endParaRPr lang="en-US" sz="1400" b="1" dirty="0">
              <a:solidFill>
                <a:srgbClr val="FF0000"/>
              </a:solidFill>
            </a:endParaRPr>
          </a:p>
        </p:txBody>
      </p:sp>
      <p:sp>
        <p:nvSpPr>
          <p:cNvPr id="5" name="Rectangle 2"/>
          <p:cNvSpPr>
            <a:spLocks noChangeArrowheads="1"/>
          </p:cNvSpPr>
          <p:nvPr/>
        </p:nvSpPr>
        <p:spPr bwMode="auto">
          <a:xfrm>
            <a:off x="709407" y="3538929"/>
            <a:ext cx="10626985" cy="3115178"/>
          </a:xfrm>
          <a:prstGeom prst="rect">
            <a:avLst/>
          </a:prstGeom>
          <a:noFill/>
          <a:ln>
            <a:noFill/>
          </a:ln>
          <a:extLst/>
        </p:spPr>
        <p:txBody>
          <a:bodyPr/>
          <a:lstStyle/>
          <a:p>
            <a:pPr algn="just">
              <a:lnSpc>
                <a:spcPct val="150000"/>
              </a:lnSpc>
            </a:pPr>
            <a:r>
              <a:rPr lang="en-US" altLang="en-US" sz="3600" smtClean="0">
                <a:latin typeface="Times New Roman" panose="02020603050405020304" pitchFamily="18" charset="0"/>
                <a:cs typeface="Times New Roman" panose="02020603050405020304" pitchFamily="18" charset="0"/>
              </a:rPr>
              <a:t>- </a:t>
            </a:r>
            <a:r>
              <a:rPr lang="vi-VN" altLang="en-US" sz="3600" smtClean="0">
                <a:latin typeface="Times New Roman" panose="02020603050405020304" pitchFamily="18" charset="0"/>
                <a:cs typeface="Times New Roman" panose="02020603050405020304" pitchFamily="18" charset="0"/>
              </a:rPr>
              <a:t>khi </a:t>
            </a:r>
            <a:r>
              <a:rPr lang="vi-VN" altLang="en-US" sz="3600">
                <a:latin typeface="Times New Roman" panose="02020603050405020304" pitchFamily="18" charset="0"/>
                <a:cs typeface="Times New Roman" panose="02020603050405020304" pitchFamily="18" charset="0"/>
              </a:rPr>
              <a:t>rơle hiệu nhiệt độ hỏng sẽ không kiểm soát được mức lỏng trong bình bay hơi, dẫn tới tình trạng ngập dịch MN.</a:t>
            </a: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smtClean="0">
                <a:solidFill>
                  <a:schemeClr val="bg1"/>
                </a:solidFill>
                <a:latin typeface="Times New Roman" pitchFamily="18" charset="0"/>
                <a:cs typeface="Times New Roman" pitchFamily="18" charset="0"/>
              </a:rPr>
              <a:t>Chương </a:t>
            </a:r>
            <a:r>
              <a:rPr lang="en-US" altLang="en-US" sz="3200" b="1" smtClean="0">
                <a:solidFill>
                  <a:schemeClr val="bg1"/>
                </a:solidFill>
                <a:latin typeface="Times New Roman" pitchFamily="18" charset="0"/>
                <a:cs typeface="Times New Roman" pitchFamily="18" charset="0"/>
              </a:rPr>
              <a:t>4</a:t>
            </a:r>
            <a:r>
              <a:rPr lang="vi-VN" altLang="en-US" sz="3200" b="1" smtClean="0">
                <a:solidFill>
                  <a:schemeClr val="bg1"/>
                </a:solidFill>
                <a:latin typeface="Times New Roman" pitchFamily="18" charset="0"/>
                <a:cs typeface="Times New Roman" pitchFamily="18" charset="0"/>
              </a:rPr>
              <a:t>: </a:t>
            </a:r>
            <a:r>
              <a:rPr lang="vi-VN" altLang="en-US" sz="3200" b="1" dirty="0">
                <a:solidFill>
                  <a:schemeClr val="bg1"/>
                </a:solidFill>
                <a:latin typeface="Times New Roman" pitchFamily="18" charset="0"/>
                <a:cs typeface="Times New Roman" pitchFamily="18" charset="0"/>
              </a:rPr>
              <a:t>TỰ ĐỘNG </a:t>
            </a:r>
            <a:r>
              <a:rPr lang="vi-VN" altLang="en-US" sz="3200" b="1">
                <a:solidFill>
                  <a:schemeClr val="bg1"/>
                </a:solidFill>
                <a:latin typeface="Times New Roman" pitchFamily="18" charset="0"/>
                <a:cs typeface="Times New Roman" pitchFamily="18" charset="0"/>
              </a:rPr>
              <a:t>HÓA </a:t>
            </a:r>
            <a:r>
              <a:rPr lang="en-US" altLang="en-US" sz="3200" b="1" smtClean="0">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9" name="Rectangle 2"/>
          <p:cNvSpPr>
            <a:spLocks noChangeArrowheads="1"/>
          </p:cNvSpPr>
          <p:nvPr/>
        </p:nvSpPr>
        <p:spPr bwMode="auto">
          <a:xfrm>
            <a:off x="709407" y="999174"/>
            <a:ext cx="11197390" cy="979752"/>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2800" b="1" smtClean="0">
                <a:solidFill>
                  <a:srgbClr val="FF0000"/>
                </a:solidFill>
                <a:latin typeface="Times New Roman" pitchFamily="18" charset="0"/>
                <a:cs typeface="Times New Roman" pitchFamily="18" charset="0"/>
              </a:rPr>
              <a:t>4.</a:t>
            </a:r>
            <a:r>
              <a:rPr lang="en-US" altLang="en-US" sz="2800" b="1" smtClean="0">
                <a:solidFill>
                  <a:srgbClr val="FF0000"/>
                </a:solidFill>
                <a:latin typeface="Times New Roman" pitchFamily="18" charset="0"/>
                <a:cs typeface="Times New Roman" pitchFamily="18" charset="0"/>
              </a:rPr>
              <a:t>2.3</a:t>
            </a:r>
            <a:r>
              <a:rPr lang="vi-VN" altLang="en-US" sz="2800" b="1">
                <a:solidFill>
                  <a:srgbClr val="FF0000"/>
                </a:solidFill>
                <a:latin typeface="Times New Roman" pitchFamily="18" charset="0"/>
                <a:cs typeface="Times New Roman" pitchFamily="18" charset="0"/>
              </a:rPr>
              <a:t> Tự động cấp lỏng cho bình bay hơi dùng rơle hiệu nhiệt </a:t>
            </a:r>
            <a:r>
              <a:rPr lang="vi-VN" altLang="en-US" sz="2800" b="1" smtClean="0">
                <a:solidFill>
                  <a:srgbClr val="FF0000"/>
                </a:solidFill>
                <a:latin typeface="Times New Roman" pitchFamily="18" charset="0"/>
                <a:cs typeface="Times New Roman" pitchFamily="18" charset="0"/>
              </a:rPr>
              <a:t>độ.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Rectangle 10"/>
          <p:cNvSpPr/>
          <p:nvPr/>
        </p:nvSpPr>
        <p:spPr>
          <a:xfrm>
            <a:off x="709407" y="2927363"/>
            <a:ext cx="2501625" cy="576312"/>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vi-VN" sz="3200" b="1">
                <a:latin typeface="Times New Roman" panose="02020603050405020304" pitchFamily="18" charset="0"/>
                <a:ea typeface="Times New Roman" panose="02020603050405020304" pitchFamily="18" charset="0"/>
                <a:cs typeface="Times New Roman" panose="02020603050405020304" pitchFamily="18" charset="0"/>
              </a:rPr>
              <a:t> Nhược điểm</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23812594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16</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2" name="Rectangle 1"/>
          <p:cNvSpPr/>
          <p:nvPr/>
        </p:nvSpPr>
        <p:spPr>
          <a:xfrm>
            <a:off x="1116342" y="2336800"/>
            <a:ext cx="1766519"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a:t>
            </a:r>
            <a:r>
              <a:rPr lang="pt-BR" sz="3200" b="1" smtClean="0">
                <a:latin typeface="Times New Roman" panose="02020603050405020304" pitchFamily="18" charset="0"/>
                <a:ea typeface="Times New Roman" panose="02020603050405020304" pitchFamily="18" charset="0"/>
                <a:cs typeface="Times New Roman" panose="02020603050405020304" pitchFamily="18" charset="0"/>
              </a:rPr>
              <a:t>Sơ đồ</a:t>
            </a:r>
            <a:endParaRPr lang="en-US" sz="3200">
              <a:latin typeface="Times New Roman" panose="02020603050405020304" pitchFamily="18" charset="0"/>
              <a:cs typeface="Times New Roman" panose="02020603050405020304" pitchFamily="18" charset="0"/>
            </a:endParaRPr>
          </a:p>
        </p:txBody>
      </p:sp>
      <p:pic>
        <p:nvPicPr>
          <p:cNvPr id="9" name="Picture 8" descr="b"/>
          <p:cNvPicPr/>
          <p:nvPr/>
        </p:nvPicPr>
        <p:blipFill>
          <a:blip r:embed="rId3">
            <a:extLst>
              <a:ext uri="{28A0092B-C50C-407E-A947-70E740481C1C}">
                <a14:useLocalDpi xmlns:a14="http://schemas.microsoft.com/office/drawing/2010/main" val="0"/>
              </a:ext>
            </a:extLst>
          </a:blip>
          <a:srcRect/>
          <a:stretch>
            <a:fillRect/>
          </a:stretch>
        </p:blipFill>
        <p:spPr bwMode="auto">
          <a:xfrm>
            <a:off x="2629273" y="1875169"/>
            <a:ext cx="7267762" cy="4982831"/>
          </a:xfrm>
          <a:prstGeom prst="rect">
            <a:avLst/>
          </a:prstGeom>
          <a:noFill/>
          <a:ln>
            <a:noFill/>
          </a:ln>
        </p:spPr>
      </p:pic>
    </p:spTree>
    <p:extLst>
      <p:ext uri="{BB962C8B-B14F-4D97-AF65-F5344CB8AC3E}">
        <p14:creationId xmlns:p14="http://schemas.microsoft.com/office/powerpoint/2010/main" val="2905836160"/>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17</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3" name="Rectangle 2"/>
          <p:cNvSpPr/>
          <p:nvPr/>
        </p:nvSpPr>
        <p:spPr>
          <a:xfrm>
            <a:off x="812513" y="2647870"/>
            <a:ext cx="10426425" cy="3046988"/>
          </a:xfrm>
          <a:prstGeom prst="rect">
            <a:avLst/>
          </a:prstGeom>
        </p:spPr>
        <p:txBody>
          <a:bodyPr wrap="square">
            <a:spAutoFit/>
          </a:bodyPr>
          <a:lstStyle/>
          <a:p>
            <a:pPr marL="457200" indent="-457200">
              <a:lnSpc>
                <a:spcPct val="150000"/>
              </a:lnSpc>
              <a:buFontTx/>
              <a:buChar char="-"/>
            </a:pPr>
            <a:r>
              <a:rPr lang="vi-VN" sz="3200" smtClean="0">
                <a:latin typeface="+mj-lt"/>
              </a:rPr>
              <a:t>Buồng </a:t>
            </a:r>
            <a:r>
              <a:rPr lang="vi-VN" sz="3200">
                <a:latin typeface="+mj-lt"/>
              </a:rPr>
              <a:t>phao (2) được nối với bình bay hơi (4) nhờ đường cân bằng hơi (3) và đường cân bằng lỏng (5</a:t>
            </a:r>
            <a:r>
              <a:rPr lang="vi-VN" sz="3200" smtClean="0">
                <a:latin typeface="+mj-lt"/>
              </a:rPr>
              <a:t>).</a:t>
            </a:r>
            <a:endParaRPr lang="en-US" sz="3200" smtClean="0">
              <a:latin typeface="+mj-lt"/>
            </a:endParaRPr>
          </a:p>
          <a:p>
            <a:pPr marL="457200" indent="-457200">
              <a:lnSpc>
                <a:spcPct val="150000"/>
              </a:lnSpc>
              <a:buFontTx/>
              <a:buChar char="-"/>
            </a:pPr>
            <a:r>
              <a:rPr lang="vi-VN" sz="3200" smtClean="0">
                <a:latin typeface="+mj-lt"/>
              </a:rPr>
              <a:t>Như </a:t>
            </a:r>
            <a:r>
              <a:rPr lang="vi-VN" sz="3200">
                <a:latin typeface="+mj-lt"/>
              </a:rPr>
              <a:t>vậy mức lỏng của bình bay hơi cũng chính là mức lỏng của buồng phao theo nguyên tắc bình thông nhau. </a:t>
            </a:r>
            <a:endParaRPr lang="en-US" sz="3200">
              <a:latin typeface="+mj-lt"/>
            </a:endParaRPr>
          </a:p>
        </p:txBody>
      </p:sp>
      <p:sp>
        <p:nvSpPr>
          <p:cNvPr id="11" name="Rectangle 10"/>
          <p:cNvSpPr/>
          <p:nvPr/>
        </p:nvSpPr>
        <p:spPr>
          <a:xfrm>
            <a:off x="994610" y="2112225"/>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08810833"/>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18</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3" name="Rectangle 2"/>
          <p:cNvSpPr/>
          <p:nvPr/>
        </p:nvSpPr>
        <p:spPr>
          <a:xfrm>
            <a:off x="940821" y="2696190"/>
            <a:ext cx="10953926" cy="3785652"/>
          </a:xfrm>
          <a:prstGeom prst="rect">
            <a:avLst/>
          </a:prstGeom>
        </p:spPr>
        <p:txBody>
          <a:bodyPr wrap="square">
            <a:spAutoFit/>
          </a:bodyPr>
          <a:lstStyle/>
          <a:p>
            <a:pPr marL="457200" indent="-457200">
              <a:lnSpc>
                <a:spcPct val="150000"/>
              </a:lnSpc>
              <a:buFontTx/>
              <a:buChar char="-"/>
            </a:pPr>
            <a:r>
              <a:rPr lang="vi-VN" sz="3200" smtClean="0">
                <a:latin typeface="+mj-lt"/>
              </a:rPr>
              <a:t>Tín </a:t>
            </a:r>
            <a:r>
              <a:rPr lang="vi-VN" sz="3200">
                <a:latin typeface="+mj-lt"/>
              </a:rPr>
              <a:t>hiệu lên xuống của mức lỏng trong bình bay hơi biến thành tín hiệu lên </a:t>
            </a:r>
            <a:r>
              <a:rPr lang="vi-VN" sz="3200" smtClean="0">
                <a:latin typeface="+mj-lt"/>
              </a:rPr>
              <a:t>xuống</a:t>
            </a:r>
            <a:r>
              <a:rPr lang="en-US" sz="3200" smtClean="0">
                <a:latin typeface="+mj-lt"/>
              </a:rPr>
              <a:t> </a:t>
            </a:r>
            <a:r>
              <a:rPr lang="vi-VN" sz="3200">
                <a:latin typeface="+mj-lt"/>
              </a:rPr>
              <a:t>của phao tác động đóng mở van cấp lỏng cho bình bay hơi</a:t>
            </a:r>
            <a:r>
              <a:rPr lang="vi-VN" sz="3200" smtClean="0">
                <a:latin typeface="+mj-lt"/>
              </a:rPr>
              <a:t>.</a:t>
            </a:r>
            <a:endParaRPr lang="en-US" sz="3200" smtClean="0">
              <a:latin typeface="+mj-lt"/>
            </a:endParaRPr>
          </a:p>
          <a:p>
            <a:pPr marL="457200" indent="-457200">
              <a:lnSpc>
                <a:spcPct val="150000"/>
              </a:lnSpc>
              <a:buFontTx/>
              <a:buChar char="-"/>
            </a:pPr>
            <a:r>
              <a:rPr lang="vi-VN" sz="3200" smtClean="0">
                <a:latin typeface="+mj-lt"/>
              </a:rPr>
              <a:t>Khi </a:t>
            </a:r>
            <a:r>
              <a:rPr lang="vi-VN" sz="3200">
                <a:latin typeface="+mj-lt"/>
              </a:rPr>
              <a:t>mức lỏng tăng, phao đóng bớt van cấp lỏng và khi mức lỏng giảm, phao mở rộng cho lỏng vào nhiều hơn. </a:t>
            </a:r>
            <a:r>
              <a:rPr lang="vi-VN" sz="3200" smtClean="0">
                <a:latin typeface="+mj-lt"/>
              </a:rPr>
              <a:t> </a:t>
            </a:r>
            <a:endParaRPr lang="en-US" sz="3200">
              <a:latin typeface="+mj-lt"/>
            </a:endParaRPr>
          </a:p>
        </p:txBody>
      </p:sp>
      <p:sp>
        <p:nvSpPr>
          <p:cNvPr id="11" name="Rectangle 10"/>
          <p:cNvSpPr/>
          <p:nvPr/>
        </p:nvSpPr>
        <p:spPr>
          <a:xfrm>
            <a:off x="994610" y="2112225"/>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533927907"/>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19</a:t>
            </a:fld>
            <a:endParaRPr lang="en-US" sz="1400" b="1" dirty="0">
              <a:solidFill>
                <a:srgbClr val="FF0000"/>
              </a:solidFill>
            </a:endParaRPr>
          </a:p>
        </p:txBody>
      </p:sp>
      <p:sp>
        <p:nvSpPr>
          <p:cNvPr id="8" name="Rectangle 2"/>
          <p:cNvSpPr>
            <a:spLocks noChangeArrowheads="1"/>
          </p:cNvSpPr>
          <p:nvPr/>
        </p:nvSpPr>
        <p:spPr bwMode="auto">
          <a:xfrm>
            <a:off x="994610" y="425117"/>
            <a:ext cx="11197390" cy="537409"/>
          </a:xfrm>
          <a:prstGeom prst="rect">
            <a:avLst/>
          </a:prstGeom>
          <a:solidFill>
            <a:srgbClr val="0070C0"/>
          </a:solidFill>
          <a:ln>
            <a:solidFill>
              <a:srgbClr val="0070C0"/>
            </a:solidFill>
          </a:ln>
          <a:extLst/>
        </p:spPr>
        <p:txBody>
          <a:bodyPr/>
          <a:lstStyle/>
          <a:p>
            <a:pPr algn="ctr">
              <a:lnSpc>
                <a:spcPct val="105000"/>
              </a:lnSpc>
              <a:spcBef>
                <a:spcPts val="100"/>
              </a:spcBef>
              <a:tabLst>
                <a:tab pos="457200" algn="l"/>
                <a:tab pos="2743200" algn="ctr"/>
                <a:tab pos="5486400" algn="r"/>
              </a:tabLst>
              <a:defRPr/>
            </a:pPr>
            <a:r>
              <a:rPr lang="vi-VN" altLang="en-US" sz="3200" b="1">
                <a:solidFill>
                  <a:schemeClr val="bg1"/>
                </a:solidFill>
                <a:latin typeface="Times New Roman" pitchFamily="18" charset="0"/>
                <a:cs typeface="Times New Roman" pitchFamily="18" charset="0"/>
              </a:rPr>
              <a:t>Chương </a:t>
            </a:r>
            <a:r>
              <a:rPr lang="en-US" altLang="en-US" sz="3200" b="1">
                <a:solidFill>
                  <a:schemeClr val="bg1"/>
                </a:solidFill>
                <a:latin typeface="Times New Roman" pitchFamily="18" charset="0"/>
                <a:cs typeface="Times New Roman" pitchFamily="18" charset="0"/>
              </a:rPr>
              <a:t>4</a:t>
            </a:r>
            <a:r>
              <a:rPr lang="vi-VN" altLang="en-US" sz="3200" b="1">
                <a:solidFill>
                  <a:schemeClr val="bg1"/>
                </a:solidFill>
                <a:latin typeface="Times New Roman" pitchFamily="18" charset="0"/>
                <a:cs typeface="Times New Roman" pitchFamily="18" charset="0"/>
              </a:rPr>
              <a:t>: TỰ ĐỘNG HÓA </a:t>
            </a:r>
            <a:r>
              <a:rPr lang="en-US" altLang="en-US" sz="3200" b="1">
                <a:solidFill>
                  <a:schemeClr val="bg1"/>
                </a:solidFill>
                <a:latin typeface="Times New Roman" pitchFamily="18" charset="0"/>
                <a:cs typeface="Times New Roman" pitchFamily="18" charset="0"/>
              </a:rPr>
              <a:t>THIẾT BỊ BAY HƠI</a:t>
            </a:r>
            <a:endParaRPr lang="en-US" altLang="en-US" sz="3200" b="1" dirty="0">
              <a:solidFill>
                <a:schemeClr val="bg1"/>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4" name="Rectangle 2"/>
          <p:cNvSpPr>
            <a:spLocks noChangeArrowheads="1"/>
          </p:cNvSpPr>
          <p:nvPr/>
        </p:nvSpPr>
        <p:spPr bwMode="auto">
          <a:xfrm>
            <a:off x="994611" y="966871"/>
            <a:ext cx="11197390" cy="908298"/>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vi-VN" altLang="en-US" sz="3600" b="1">
                <a:solidFill>
                  <a:srgbClr val="FF0000"/>
                </a:solidFill>
                <a:latin typeface="Times New Roman" pitchFamily="18" charset="0"/>
                <a:cs typeface="Times New Roman" pitchFamily="18" charset="0"/>
              </a:rPr>
              <a:t> 4.2.4. Cấp lỏng cho thiết bị bay hơi bằng van phao</a:t>
            </a:r>
            <a:r>
              <a:rPr lang="vi-VN" altLang="en-US" sz="3600" b="1" smtClean="0">
                <a:solidFill>
                  <a:srgbClr val="FF0000"/>
                </a:solidFill>
                <a:latin typeface="Times New Roman" pitchFamily="18" charset="0"/>
                <a:cs typeface="Times New Roman" pitchFamily="18" charset="0"/>
              </a:rPr>
              <a:t>.</a:t>
            </a:r>
            <a:endParaRPr lang="en-US" altLang="en-US" sz="3600" b="1" dirty="0">
              <a:solidFill>
                <a:srgbClr val="FF0000"/>
              </a:solidFill>
              <a:latin typeface="Times New Roman" pitchFamily="18" charset="0"/>
              <a:cs typeface="Times New Roman" pitchFamily="18" charset="0"/>
            </a:endParaRPr>
          </a:p>
        </p:txBody>
      </p:sp>
      <p:sp>
        <p:nvSpPr>
          <p:cNvPr id="3" name="Rectangle 2"/>
          <p:cNvSpPr/>
          <p:nvPr/>
        </p:nvSpPr>
        <p:spPr>
          <a:xfrm>
            <a:off x="994610" y="3086492"/>
            <a:ext cx="9858784" cy="1569660"/>
          </a:xfrm>
          <a:prstGeom prst="rect">
            <a:avLst/>
          </a:prstGeom>
        </p:spPr>
        <p:txBody>
          <a:bodyPr wrap="square">
            <a:spAutoFit/>
          </a:bodyPr>
          <a:lstStyle/>
          <a:p>
            <a:pPr marL="457200" indent="-457200">
              <a:lnSpc>
                <a:spcPct val="150000"/>
              </a:lnSpc>
              <a:buFontTx/>
              <a:buChar char="-"/>
            </a:pPr>
            <a:r>
              <a:rPr lang="vi-VN" sz="3200" smtClean="0">
                <a:latin typeface="+mj-lt"/>
              </a:rPr>
              <a:t>Phao </a:t>
            </a:r>
            <a:r>
              <a:rPr lang="vi-VN" sz="3200">
                <a:latin typeface="+mj-lt"/>
              </a:rPr>
              <a:t>thường được bố trí ngang hàng ống thứ hai hoặc thứ ba của bình tính từ trên xuống</a:t>
            </a:r>
            <a:r>
              <a:rPr lang="vi-VN" sz="3200" smtClean="0">
                <a:latin typeface="+mj-lt"/>
              </a:rPr>
              <a:t>.</a:t>
            </a:r>
            <a:endParaRPr lang="en-US" sz="3200">
              <a:latin typeface="+mj-lt"/>
            </a:endParaRPr>
          </a:p>
        </p:txBody>
      </p:sp>
      <p:sp>
        <p:nvSpPr>
          <p:cNvPr id="11" name="Rectangle 10"/>
          <p:cNvSpPr/>
          <p:nvPr/>
        </p:nvSpPr>
        <p:spPr>
          <a:xfrm>
            <a:off x="994610" y="2112225"/>
            <a:ext cx="2501625" cy="609398"/>
          </a:xfrm>
          <a:prstGeom prst="rect">
            <a:avLst/>
          </a:prstGeom>
        </p:spPr>
        <p:txBody>
          <a:bodyPr wrap="square">
            <a:spAutoFit/>
          </a:bodyPr>
          <a:lstStyle/>
          <a:p>
            <a:pPr algn="just">
              <a:lnSpc>
                <a:spcPct val="105000"/>
              </a:lnSpc>
              <a:spcBef>
                <a:spcPts val="100"/>
              </a:spcBef>
              <a:spcAft>
                <a:spcPts val="0"/>
              </a:spcAft>
              <a:tabLst>
                <a:tab pos="2743200" algn="ctr"/>
                <a:tab pos="5486400" algn="r"/>
              </a:tabLst>
            </a:pPr>
            <a:r>
              <a:rPr lang="pt-BR" sz="3200" b="1">
                <a:latin typeface="Times New Roman" panose="02020603050405020304" pitchFamily="18" charset="0"/>
                <a:ea typeface="Times New Roman" panose="02020603050405020304" pitchFamily="18" charset="0"/>
                <a:cs typeface="Times New Roman" panose="02020603050405020304" pitchFamily="18" charset="0"/>
              </a:rPr>
              <a:t>* Hoạt động</a:t>
            </a:r>
            <a:endParaRPr lang="en-US" sz="320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286186844"/>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20</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a:t>
            </a:r>
            <a:r>
              <a:rPr lang="en-US" altLang="en-US" sz="3200" b="1">
                <a:latin typeface="Garamond" panose="02020404030301010803" pitchFamily="18" charset="0"/>
              </a:rPr>
              <a:t>1 </a:t>
            </a:r>
            <a:r>
              <a:rPr lang="en-US" altLang="en-US" sz="3200" b="1" smtClean="0">
                <a:latin typeface="Garamond" panose="02020404030301010803" pitchFamily="18" charset="0"/>
              </a:rPr>
              <a:t>: </a:t>
            </a:r>
            <a:r>
              <a:rPr lang="en-US" altLang="en-US" sz="3200">
                <a:latin typeface="Times New Roman" panose="02020603050405020304" pitchFamily="18" charset="0"/>
                <a:cs typeface="Times New Roman" panose="02020603050405020304" pitchFamily="18" charset="0"/>
              </a:rPr>
              <a:t>Khi cấp lỏng cho Bình bay hơi theo </a:t>
            </a:r>
            <a:r>
              <a:rPr lang="en-US" altLang="en-US" sz="3200" b="1">
                <a:latin typeface="Times New Roman" panose="02020603050405020304" pitchFamily="18" charset="0"/>
                <a:cs typeface="Times New Roman" panose="02020603050405020304" pitchFamily="18" charset="0"/>
              </a:rPr>
              <a:t>độ quá nhiệt. </a:t>
            </a:r>
            <a:r>
              <a:rPr lang="en-US" altLang="en-US" sz="3200">
                <a:latin typeface="Times New Roman" panose="02020603050405020304" pitchFamily="18" charset="0"/>
                <a:cs typeface="Times New Roman" panose="02020603050405020304" pitchFamily="18" charset="0"/>
              </a:rPr>
              <a:t>Người ta có thể sử dụng </a:t>
            </a:r>
            <a:r>
              <a:rPr lang="en-US" altLang="en-US" sz="3200" smtClean="0">
                <a:latin typeface="Times New Roman" panose="02020603050405020304" pitchFamily="18" charset="0"/>
                <a:cs typeface="Times New Roman" panose="02020603050405020304" pitchFamily="18" charset="0"/>
              </a:rPr>
              <a:t>:</a:t>
            </a:r>
            <a:endParaRPr lang="en-US"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Rơ le cao áp </a:t>
            </a:r>
            <a:r>
              <a:rPr lang="en-US" altLang="en-US" sz="3200">
                <a:latin typeface="Times New Roman" panose="02020603050405020304" pitchFamily="18" charset="0"/>
                <a:cs typeface="Times New Roman" panose="02020603050405020304" pitchFamily="18" charset="0"/>
              </a:rPr>
              <a:t>để  </a:t>
            </a:r>
            <a:r>
              <a:rPr lang="en-US" altLang="en-US" sz="3200" smtClean="0">
                <a:latin typeface="Times New Roman" panose="02020603050405020304" pitchFamily="18" charset="0"/>
                <a:cs typeface="Times New Roman" panose="02020603050405020304" pitchFamily="18" charset="0"/>
              </a:rPr>
              <a:t>đóng, </a:t>
            </a:r>
            <a:r>
              <a:rPr lang="en-US" altLang="en-US" sz="3200">
                <a:latin typeface="Times New Roman" panose="02020603050405020304" pitchFamily="18" charset="0"/>
                <a:cs typeface="Times New Roman" panose="02020603050405020304" pitchFamily="18" charset="0"/>
              </a:rPr>
              <a:t>mở van </a:t>
            </a:r>
            <a:r>
              <a:rPr lang="en-US" altLang="en-US" sz="3200" smtClean="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Rơ le </a:t>
            </a:r>
            <a:r>
              <a:rPr lang="en-US" altLang="en-US" sz="3200" smtClean="0">
                <a:latin typeface="Times New Roman" panose="02020603050405020304" pitchFamily="18" charset="0"/>
                <a:cs typeface="Times New Roman" panose="02020603050405020304" pitchFamily="18" charset="0"/>
              </a:rPr>
              <a:t>thấp </a:t>
            </a:r>
            <a:r>
              <a:rPr lang="en-US" altLang="en-US" sz="3200">
                <a:latin typeface="Times New Roman" panose="02020603050405020304" pitchFamily="18" charset="0"/>
                <a:cs typeface="Times New Roman" panose="02020603050405020304" pitchFamily="18" charset="0"/>
              </a:rPr>
              <a:t>áp để  đóng mở van </a:t>
            </a:r>
            <a:r>
              <a:rPr lang="en-US" altLang="en-US" sz="3200" smtClean="0">
                <a:latin typeface="Times New Roman" panose="02020603050405020304" pitchFamily="18" charset="0"/>
                <a:cs typeface="Times New Roman" panose="02020603050405020304" pitchFamily="18" charset="0"/>
              </a:rPr>
              <a:t>1 chiều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Rơ le </a:t>
            </a:r>
            <a:r>
              <a:rPr lang="en-US" altLang="en-US" sz="3200" smtClean="0">
                <a:latin typeface="Times New Roman" panose="02020603050405020304" pitchFamily="18" charset="0"/>
                <a:cs typeface="Times New Roman" panose="02020603050405020304" pitchFamily="18" charset="0"/>
              </a:rPr>
              <a:t>hiệu nhiệt độ để đóng mở van điện từ. </a:t>
            </a: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để  đóng mở van </a:t>
            </a:r>
            <a:r>
              <a:rPr lang="en-US" altLang="en-US" sz="3200" smtClean="0">
                <a:latin typeface="Times New Roman" panose="02020603050405020304" pitchFamily="18" charset="0"/>
                <a:cs typeface="Times New Roman" panose="02020603050405020304" pitchFamily="18" charset="0"/>
              </a:rPr>
              <a:t>điều áp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8852457" y="4063539"/>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1: </a:t>
            </a:r>
            <a:r>
              <a:rPr lang="en-US" smtClean="0">
                <a:solidFill>
                  <a:srgbClr val="00B0F0"/>
                </a:solidFill>
                <a:latin typeface="Century Gothic" panose="020B0502020202020204"/>
              </a:rPr>
              <a:t> C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603250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21</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2 : </a:t>
            </a:r>
            <a:r>
              <a:rPr lang="en-US" altLang="en-US" sz="3200">
                <a:latin typeface="Times New Roman" panose="02020603050405020304" pitchFamily="18" charset="0"/>
                <a:cs typeface="Times New Roman" panose="02020603050405020304" pitchFamily="18" charset="0"/>
              </a:rPr>
              <a:t>Khi cấp lỏng cho Bình bay hơi theo </a:t>
            </a:r>
            <a:r>
              <a:rPr lang="en-US" altLang="en-US" sz="3200" b="1">
                <a:latin typeface="Times New Roman" panose="02020603050405020304" pitchFamily="18" charset="0"/>
                <a:cs typeface="Times New Roman" panose="02020603050405020304" pitchFamily="18" charset="0"/>
              </a:rPr>
              <a:t>độ quá nhiệt. </a:t>
            </a:r>
            <a:r>
              <a:rPr lang="en-US" altLang="en-US" sz="3200">
                <a:latin typeface="Times New Roman" panose="02020603050405020304" pitchFamily="18" charset="0"/>
                <a:cs typeface="Times New Roman" panose="02020603050405020304" pitchFamily="18" charset="0"/>
              </a:rPr>
              <a:t>Người ta </a:t>
            </a:r>
            <a:r>
              <a:rPr lang="en-US" altLang="en-US" sz="3200" smtClean="0">
                <a:latin typeface="Times New Roman" panose="02020603050405020304" pitchFamily="18" charset="0"/>
                <a:cs typeface="Times New Roman" panose="02020603050405020304" pitchFamily="18" charset="0"/>
              </a:rPr>
              <a:t>sử </a:t>
            </a:r>
            <a:r>
              <a:rPr lang="en-US" altLang="en-US" sz="3200">
                <a:latin typeface="Times New Roman" panose="02020603050405020304" pitchFamily="18" charset="0"/>
                <a:cs typeface="Times New Roman" panose="02020603050405020304" pitchFamily="18" charset="0"/>
              </a:rPr>
              <a:t>dụng Rơ le hiệu nhiệt độ</a:t>
            </a:r>
            <a:r>
              <a:rPr lang="en-US" altLang="en-US" sz="3200" smtClean="0">
                <a:latin typeface="Times New Roman" panose="02020603050405020304" pitchFamily="18" charset="0"/>
                <a:cs typeface="Times New Roman" panose="02020603050405020304" pitchFamily="18" charset="0"/>
              </a:rPr>
              <a:t>. Nhiệm vụ của </a:t>
            </a:r>
            <a:r>
              <a:rPr lang="en-US" altLang="en-US" sz="3200">
                <a:latin typeface="Times New Roman" panose="02020603050405020304" pitchFamily="18" charset="0"/>
                <a:cs typeface="Times New Roman" panose="02020603050405020304" pitchFamily="18" charset="0"/>
              </a:rPr>
              <a:t>Rơ le hiệu nhiệt </a:t>
            </a:r>
            <a:r>
              <a:rPr lang="en-US" altLang="en-US" sz="3200" smtClean="0">
                <a:latin typeface="Times New Roman" panose="02020603050405020304" pitchFamily="18" charset="0"/>
                <a:cs typeface="Times New Roman" panose="02020603050405020304" pitchFamily="18" charset="0"/>
              </a:rPr>
              <a:t>độ là để đóng mở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Van </a:t>
            </a:r>
            <a:r>
              <a:rPr lang="en-US" altLang="en-US" sz="3200" smtClean="0">
                <a:latin typeface="Times New Roman" panose="02020603050405020304" pitchFamily="18" charset="0"/>
                <a:cs typeface="Times New Roman" panose="02020603050405020304" pitchFamily="18" charset="0"/>
              </a:rPr>
              <a:t>điều áp nằm 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ổn </a:t>
            </a:r>
            <a:r>
              <a:rPr lang="en-US" altLang="en-US" sz="3200">
                <a:latin typeface="Times New Roman" panose="02020603050405020304" pitchFamily="18" charset="0"/>
                <a:cs typeface="Times New Roman" panose="02020603050405020304" pitchFamily="18" charset="0"/>
              </a:rPr>
              <a:t>áp 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r>
              <a:rPr lang="en-US" altLang="en-US" sz="3200" smtClean="0">
                <a:latin typeface="Times New Roman" panose="02020603050405020304" pitchFamily="18" charset="0"/>
                <a:cs typeface="Times New Roman" panose="02020603050405020304" pitchFamily="18" charset="0"/>
              </a:rPr>
              <a:t>.</a:t>
            </a: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Van </a:t>
            </a:r>
            <a:r>
              <a:rPr lang="en-US" altLang="en-US" sz="3200" smtClean="0">
                <a:latin typeface="Times New Roman" panose="02020603050405020304" pitchFamily="18" charset="0"/>
                <a:cs typeface="Times New Roman" panose="02020603050405020304" pitchFamily="18" charset="0"/>
              </a:rPr>
              <a:t>điện từ nằm </a:t>
            </a:r>
            <a:r>
              <a:rPr lang="en-US" altLang="en-US" sz="3200">
                <a:latin typeface="Times New Roman" panose="02020603050405020304" pitchFamily="18" charset="0"/>
                <a:cs typeface="Times New Roman" panose="02020603050405020304" pitchFamily="18" charset="0"/>
              </a:rPr>
              <a:t>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7044103" y="4981698"/>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2: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411552893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22</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3 : </a:t>
            </a:r>
            <a:r>
              <a:rPr lang="en-US" altLang="en-US" sz="3200">
                <a:latin typeface="Times New Roman" panose="02020603050405020304" pitchFamily="18" charset="0"/>
                <a:cs typeface="Times New Roman" panose="02020603050405020304" pitchFamily="18" charset="0"/>
              </a:rPr>
              <a:t>Khi cấp lỏng cho Bình bay hơi theo </a:t>
            </a:r>
            <a:r>
              <a:rPr lang="en-US" altLang="en-US" sz="3200" b="1">
                <a:latin typeface="Times New Roman" panose="02020603050405020304" pitchFamily="18" charset="0"/>
                <a:cs typeface="Times New Roman" panose="02020603050405020304" pitchFamily="18" charset="0"/>
              </a:rPr>
              <a:t>độ quá nhiệt. </a:t>
            </a:r>
            <a:r>
              <a:rPr lang="en-US" altLang="en-US" sz="3200">
                <a:latin typeface="Times New Roman" panose="02020603050405020304" pitchFamily="18" charset="0"/>
                <a:cs typeface="Times New Roman" panose="02020603050405020304" pitchFamily="18" charset="0"/>
              </a:rPr>
              <a:t>Người ta </a:t>
            </a:r>
            <a:r>
              <a:rPr lang="en-US" altLang="en-US" sz="3200" smtClean="0">
                <a:latin typeface="Times New Roman" panose="02020603050405020304" pitchFamily="18" charset="0"/>
                <a:cs typeface="Times New Roman" panose="02020603050405020304" pitchFamily="18" charset="0"/>
              </a:rPr>
              <a:t>sử </a:t>
            </a:r>
            <a:r>
              <a:rPr lang="en-US" altLang="en-US" sz="3200">
                <a:latin typeface="Times New Roman" panose="02020603050405020304" pitchFamily="18" charset="0"/>
                <a:cs typeface="Times New Roman" panose="02020603050405020304" pitchFamily="18" charset="0"/>
              </a:rPr>
              <a:t>dụng Rơ le hiệu nhiệt độ</a:t>
            </a:r>
            <a:r>
              <a:rPr lang="en-US" altLang="en-US" sz="3200" smtClean="0">
                <a:latin typeface="Times New Roman" panose="02020603050405020304" pitchFamily="18" charset="0"/>
                <a:cs typeface="Times New Roman" panose="02020603050405020304" pitchFamily="18" charset="0"/>
              </a:rPr>
              <a:t>. Khi độ quá nhiệt của  hệ thống giảm thì </a:t>
            </a:r>
            <a:r>
              <a:rPr lang="en-US" altLang="en-US" sz="3200">
                <a:latin typeface="Times New Roman" panose="02020603050405020304" pitchFamily="18" charset="0"/>
                <a:cs typeface="Times New Roman" panose="02020603050405020304" pitchFamily="18" charset="0"/>
              </a:rPr>
              <a:t>Rơ le hiệu nhiệt độ </a:t>
            </a:r>
            <a:r>
              <a:rPr lang="en-US" altLang="en-US" sz="3200" smtClean="0">
                <a:latin typeface="Times New Roman" panose="02020603050405020304" pitchFamily="18" charset="0"/>
                <a:cs typeface="Times New Roman" panose="02020603050405020304" pitchFamily="18" charset="0"/>
              </a:rPr>
              <a:t>sẽ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Đóng điện cho van điều áp nằm 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a:latin typeface="Times New Roman" panose="02020603050405020304" pitchFamily="18" charset="0"/>
                <a:cs typeface="Times New Roman" panose="02020603050405020304" pitchFamily="18" charset="0"/>
              </a:rPr>
              <a:t>Đóng điện cho </a:t>
            </a:r>
            <a:r>
              <a:rPr lang="en-US" altLang="en-US" sz="3200" smtClean="0">
                <a:latin typeface="Times New Roman" panose="02020603050405020304" pitchFamily="18" charset="0"/>
                <a:cs typeface="Times New Roman" panose="02020603050405020304" pitchFamily="18" charset="0"/>
              </a:rPr>
              <a:t>van ổn </a:t>
            </a:r>
            <a:r>
              <a:rPr lang="en-US" altLang="en-US" sz="3200">
                <a:latin typeface="Times New Roman" panose="02020603050405020304" pitchFamily="18" charset="0"/>
                <a:cs typeface="Times New Roman" panose="02020603050405020304" pitchFamily="18" charset="0"/>
              </a:rPr>
              <a:t>áp 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Ngắt </a:t>
            </a:r>
            <a:r>
              <a:rPr lang="en-US" altLang="en-US" sz="3200">
                <a:latin typeface="Times New Roman" panose="02020603050405020304" pitchFamily="18" charset="0"/>
                <a:cs typeface="Times New Roman" panose="02020603050405020304" pitchFamily="18" charset="0"/>
              </a:rPr>
              <a:t>điện cho </a:t>
            </a: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r>
              <a:rPr lang="en-US" altLang="en-US" sz="3200" smtClean="0">
                <a:latin typeface="Times New Roman" panose="02020603050405020304" pitchFamily="18" charset="0"/>
                <a:cs typeface="Times New Roman" panose="02020603050405020304" pitchFamily="18" charset="0"/>
              </a:rPr>
              <a:t>.</a:t>
            </a: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Ngắt điện </a:t>
            </a:r>
            <a:r>
              <a:rPr lang="en-US" altLang="en-US" sz="3200">
                <a:latin typeface="Times New Roman" panose="02020603050405020304" pitchFamily="18" charset="0"/>
                <a:cs typeface="Times New Roman" panose="02020603050405020304" pitchFamily="18" charset="0"/>
              </a:rPr>
              <a:t>cho van </a:t>
            </a:r>
            <a:r>
              <a:rPr lang="en-US" altLang="en-US" sz="3200" smtClean="0">
                <a:latin typeface="Times New Roman" panose="02020603050405020304" pitchFamily="18" charset="0"/>
                <a:cs typeface="Times New Roman" panose="02020603050405020304" pitchFamily="18" charset="0"/>
              </a:rPr>
              <a:t>điện từ nằm </a:t>
            </a:r>
            <a:r>
              <a:rPr lang="en-US" altLang="en-US" sz="3200">
                <a:latin typeface="Times New Roman" panose="02020603050405020304" pitchFamily="18" charset="0"/>
                <a:cs typeface="Times New Roman" panose="02020603050405020304" pitchFamily="18" charset="0"/>
              </a:rPr>
              <a:t>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9272199" y="5063031"/>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3: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28286792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Footer Placeholder 5"/>
          <p:cNvSpPr>
            <a:spLocks noGrp="1"/>
          </p:cNvSpPr>
          <p:nvPr>
            <p:ph type="ftr" sz="quarter" idx="11"/>
          </p:nvPr>
        </p:nvSpPr>
        <p:spPr>
          <a:xfrm>
            <a:off x="0" y="34676"/>
            <a:ext cx="12192000" cy="390440"/>
          </a:xfrm>
          <a:solidFill>
            <a:schemeClr val="bg2">
              <a:lumMod val="20000"/>
              <a:lumOff val="80000"/>
            </a:schemeClr>
          </a:solidFill>
          <a:ln w="28575">
            <a:solidFill>
              <a:srgbClr val="00B050"/>
            </a:solidFill>
          </a:ln>
        </p:spPr>
        <p:txBody>
          <a:bodyPr/>
          <a:lstStyle/>
          <a:p>
            <a:r>
              <a:rPr lang="en-US" sz="1200" smtClean="0">
                <a:solidFill>
                  <a:srgbClr val="FF0000"/>
                </a:solidFill>
              </a:rPr>
              <a:t>TỰ ĐỘNG HÓA HTL                                                                                                                                             TUẦN 12</a:t>
            </a:r>
            <a:endParaRPr lang="en-US" sz="1200" dirty="0">
              <a:solidFill>
                <a:srgbClr val="FF0000"/>
              </a:solidFill>
            </a:endParaRPr>
          </a:p>
        </p:txBody>
      </p:sp>
      <p:sp>
        <p:nvSpPr>
          <p:cNvPr id="7" name="Slide Number Placeholder 6"/>
          <p:cNvSpPr>
            <a:spLocks noGrp="1"/>
          </p:cNvSpPr>
          <p:nvPr>
            <p:ph type="sldNum" sz="quarter" idx="12"/>
          </p:nvPr>
        </p:nvSpPr>
        <p:spPr>
          <a:xfrm>
            <a:off x="10853394" y="6467560"/>
            <a:ext cx="771089" cy="365125"/>
          </a:xfrm>
        </p:spPr>
        <p:txBody>
          <a:bodyPr/>
          <a:lstStyle/>
          <a:p>
            <a:fld id="{6D22F896-40B5-4ADD-8801-0D06FADFA095}" type="slidenum">
              <a:rPr lang="en-US" sz="1400" b="1" smtClean="0">
                <a:solidFill>
                  <a:srgbClr val="FF0000"/>
                </a:solidFill>
              </a:rPr>
              <a:pPr/>
              <a:t>23</a:t>
            </a:fld>
            <a:endParaRPr lang="en-US" sz="1400" b="1" dirty="0">
              <a:solidFill>
                <a:srgbClr val="FF0000"/>
              </a:solidFill>
            </a:endParaRPr>
          </a:p>
        </p:txBody>
      </p:sp>
      <p:sp>
        <p:nvSpPr>
          <p:cNvPr id="5" name="Rectangle 2"/>
          <p:cNvSpPr>
            <a:spLocks noChangeArrowheads="1"/>
          </p:cNvSpPr>
          <p:nvPr/>
        </p:nvSpPr>
        <p:spPr bwMode="auto">
          <a:xfrm>
            <a:off x="782507" y="2018296"/>
            <a:ext cx="10626985" cy="4671262"/>
          </a:xfrm>
          <a:prstGeom prst="rect">
            <a:avLst/>
          </a:prstGeom>
          <a:noFill/>
          <a:ln>
            <a:noFill/>
          </a:ln>
          <a:extLst/>
        </p:spPr>
        <p:txBody>
          <a:bodyPr/>
          <a:lstStyle/>
          <a:p>
            <a:pPr marL="457200" indent="-457200">
              <a:spcBef>
                <a:spcPct val="0"/>
              </a:spcBef>
              <a:buFontTx/>
              <a:buChar char="-"/>
            </a:pPr>
            <a:r>
              <a:rPr lang="en-US" altLang="en-US" sz="3200" b="1" smtClean="0">
                <a:latin typeface="Garamond" panose="02020404030301010803" pitchFamily="18" charset="0"/>
              </a:rPr>
              <a:t>Câu 4 : </a:t>
            </a:r>
            <a:r>
              <a:rPr lang="en-US" altLang="en-US" sz="3200">
                <a:latin typeface="Times New Roman" panose="02020603050405020304" pitchFamily="18" charset="0"/>
                <a:cs typeface="Times New Roman" panose="02020603050405020304" pitchFamily="18" charset="0"/>
              </a:rPr>
              <a:t>Khi cấp lỏng cho Bình bay hơi </a:t>
            </a:r>
            <a:r>
              <a:rPr lang="en-US" altLang="en-US" sz="3200" b="1">
                <a:latin typeface="Times New Roman" panose="02020603050405020304" pitchFamily="18" charset="0"/>
                <a:cs typeface="Times New Roman" panose="02020603050405020304" pitchFamily="18" charset="0"/>
              </a:rPr>
              <a:t>theo </a:t>
            </a:r>
            <a:r>
              <a:rPr lang="en-US" altLang="en-US" sz="3200" b="1" smtClean="0">
                <a:latin typeface="Times New Roman" panose="02020603050405020304" pitchFamily="18" charset="0"/>
                <a:cs typeface="Times New Roman" panose="02020603050405020304" pitchFamily="18" charset="0"/>
              </a:rPr>
              <a:t>mức lỏng. </a:t>
            </a:r>
            <a:r>
              <a:rPr lang="en-US" altLang="en-US" sz="3200">
                <a:latin typeface="Times New Roman" panose="02020603050405020304" pitchFamily="18" charset="0"/>
                <a:cs typeface="Times New Roman" panose="02020603050405020304" pitchFamily="18" charset="0"/>
              </a:rPr>
              <a:t>Người ta </a:t>
            </a:r>
            <a:r>
              <a:rPr lang="en-US" altLang="en-US" sz="3200" smtClean="0">
                <a:latin typeface="Times New Roman" panose="02020603050405020304" pitchFamily="18" charset="0"/>
                <a:cs typeface="Times New Roman" panose="02020603050405020304" pitchFamily="18" charset="0"/>
              </a:rPr>
              <a:t>sử </a:t>
            </a:r>
            <a:r>
              <a:rPr lang="en-US" altLang="en-US" sz="3200">
                <a:latin typeface="Times New Roman" panose="02020603050405020304" pitchFamily="18" charset="0"/>
                <a:cs typeface="Times New Roman" panose="02020603050405020304" pitchFamily="18" charset="0"/>
              </a:rPr>
              <a:t>dụng </a:t>
            </a:r>
            <a:r>
              <a:rPr lang="en-US" altLang="en-US" sz="3200" smtClean="0">
                <a:latin typeface="Times New Roman" panose="02020603050405020304" pitchFamily="18" charset="0"/>
                <a:cs typeface="Times New Roman" panose="02020603050405020304" pitchFamily="18" charset="0"/>
              </a:rPr>
              <a:t>:</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điều áp nằm trước 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ổn </a:t>
            </a:r>
            <a:r>
              <a:rPr lang="en-US" altLang="en-US" sz="3200">
                <a:latin typeface="Times New Roman" panose="02020603050405020304" pitchFamily="18" charset="0"/>
                <a:cs typeface="Times New Roman" panose="02020603050405020304" pitchFamily="18" charset="0"/>
              </a:rPr>
              <a:t>áp 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1 chiều </a:t>
            </a:r>
            <a:r>
              <a:rPr lang="en-US" altLang="en-US" sz="3200">
                <a:latin typeface="Times New Roman" panose="02020603050405020304" pitchFamily="18" charset="0"/>
                <a:cs typeface="Times New Roman" panose="02020603050405020304" pitchFamily="18" charset="0"/>
              </a:rPr>
              <a:t>nằm </a:t>
            </a:r>
            <a:r>
              <a:rPr lang="en-US" altLang="en-US" sz="3200" smtClean="0">
                <a:latin typeface="Times New Roman" panose="02020603050405020304" pitchFamily="18" charset="0"/>
                <a:cs typeface="Times New Roman" panose="02020603050405020304" pitchFamily="18" charset="0"/>
              </a:rPr>
              <a:t>sau </a:t>
            </a:r>
            <a:r>
              <a:rPr lang="en-US" altLang="en-US" sz="3200">
                <a:latin typeface="Times New Roman" panose="02020603050405020304" pitchFamily="18" charset="0"/>
                <a:cs typeface="Times New Roman" panose="02020603050405020304" pitchFamily="18" charset="0"/>
              </a:rPr>
              <a:t>tiết lưu </a:t>
            </a:r>
            <a:r>
              <a:rPr lang="en-US" altLang="en-US" sz="3200" smtClean="0">
                <a:latin typeface="Times New Roman" panose="02020603050405020304" pitchFamily="18" charset="0"/>
                <a:cs typeface="Times New Roman" panose="02020603050405020304" pitchFamily="18" charset="0"/>
              </a:rPr>
              <a:t>.</a:t>
            </a:r>
          </a:p>
          <a:p>
            <a:pPr marL="514350" indent="-514350">
              <a:spcBef>
                <a:spcPct val="0"/>
              </a:spcBef>
              <a:buFontTx/>
              <a:buAutoNum type="alphaUcPeriod"/>
            </a:pPr>
            <a:r>
              <a:rPr lang="en-US" altLang="en-US" sz="3200" smtClean="0">
                <a:latin typeface="Times New Roman" panose="02020603050405020304" pitchFamily="18" charset="0"/>
                <a:cs typeface="Times New Roman" panose="02020603050405020304" pitchFamily="18" charset="0"/>
              </a:rPr>
              <a:t>Van phao.</a:t>
            </a: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vi-VN" altLang="en-US" sz="32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FontTx/>
              <a:buAutoNum type="alphaUcPeriod"/>
            </a:pPr>
            <a:endParaRPr lang="en-US" altLang="en-US" sz="280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smtClean="0">
              <a:latin typeface="Times New Roman" panose="02020603050405020304" pitchFamily="18" charset="0"/>
              <a:cs typeface="Times New Roman" panose="02020603050405020304" pitchFamily="18" charset="0"/>
            </a:endParaRPr>
          </a:p>
          <a:p>
            <a:pPr marL="514350" indent="-514350">
              <a:spcBef>
                <a:spcPct val="0"/>
              </a:spcBef>
              <a:buAutoNum type="alphaUcPeriod"/>
            </a:pPr>
            <a:endParaRPr lang="en-US" altLang="en-US" sz="2800">
              <a:latin typeface="Garamond" panose="02020404030301010803" pitchFamily="18" charset="0"/>
            </a:endParaRPr>
          </a:p>
        </p:txBody>
      </p:sp>
      <p:sp>
        <p:nvSpPr>
          <p:cNvPr id="9" name="Rectangle 2"/>
          <p:cNvSpPr>
            <a:spLocks noChangeArrowheads="1"/>
          </p:cNvSpPr>
          <p:nvPr/>
        </p:nvSpPr>
        <p:spPr bwMode="auto">
          <a:xfrm>
            <a:off x="994610" y="1001461"/>
            <a:ext cx="4512395" cy="625141"/>
          </a:xfrm>
          <a:prstGeom prst="rect">
            <a:avLst/>
          </a:prstGeom>
          <a:solidFill>
            <a:schemeClr val="accent6">
              <a:lumMod val="50000"/>
            </a:schemeClr>
          </a:solidFill>
          <a:ln>
            <a:noFill/>
          </a:ln>
          <a:extLst/>
        </p:spPr>
        <p:txBody>
          <a:bodyPr/>
          <a:lstStyle/>
          <a:p>
            <a:pPr marL="514350" lvl="0" indent="-514350" algn="ctr">
              <a:lnSpc>
                <a:spcPct val="150000"/>
              </a:lnSpc>
              <a:spcBef>
                <a:spcPct val="20000"/>
              </a:spcBef>
              <a:buClr>
                <a:srgbClr val="B8FA56"/>
              </a:buClr>
              <a:buSzPct val="70000"/>
              <a:defRPr/>
            </a:pPr>
            <a:r>
              <a:rPr lang="en-US" altLang="en-US" sz="2800" b="1">
                <a:solidFill>
                  <a:srgbClr val="FF0000"/>
                </a:solidFill>
                <a:latin typeface="Times New Roman" pitchFamily="18" charset="0"/>
                <a:cs typeface="Times New Roman" pitchFamily="18" charset="0"/>
              </a:rPr>
              <a:t>Câu hỏi </a:t>
            </a:r>
            <a:r>
              <a:rPr lang="en-US" altLang="en-US" sz="2800" b="1" smtClean="0">
                <a:solidFill>
                  <a:srgbClr val="FF0000"/>
                </a:solidFill>
                <a:latin typeface="Times New Roman" pitchFamily="18" charset="0"/>
                <a:cs typeface="Times New Roman" pitchFamily="18" charset="0"/>
              </a:rPr>
              <a:t>ôn :</a:t>
            </a:r>
            <a:endParaRPr lang="en-US" altLang="en-US" sz="2800" b="1" dirty="0">
              <a:solidFill>
                <a:srgbClr val="FF0000"/>
              </a:solidFill>
              <a:latin typeface="Times New Roman" pitchFamily="18" charset="0"/>
              <a:cs typeface="Times New Roman" pitchFamily="18" charset="0"/>
            </a:endParaRPr>
          </a:p>
        </p:txBody>
      </p:sp>
      <p:sp>
        <p:nvSpPr>
          <p:cNvPr id="10" name="Rectangle 9"/>
          <p:cNvSpPr/>
          <p:nvPr/>
        </p:nvSpPr>
        <p:spPr>
          <a:xfrm>
            <a:off x="3921475" y="-1025833"/>
            <a:ext cx="3927678" cy="738664"/>
          </a:xfrm>
          <a:prstGeom prst="rect">
            <a:avLst/>
          </a:prstGeom>
        </p:spPr>
        <p:txBody>
          <a:bodyPr wrap="none">
            <a:spAutoFit/>
          </a:bodyPr>
          <a:lstStyle/>
          <a:p>
            <a:pPr marL="514350" indent="-514350" algn="ctr">
              <a:lnSpc>
                <a:spcPct val="150000"/>
              </a:lnSpc>
              <a:spcBef>
                <a:spcPct val="20000"/>
              </a:spcBef>
              <a:buClr>
                <a:schemeClr val="hlink"/>
              </a:buClr>
              <a:buSzPct val="70000"/>
              <a:defRPr/>
            </a:pPr>
            <a:r>
              <a:rPr lang="en-US" altLang="en-US" sz="2800" b="1">
                <a:solidFill>
                  <a:srgbClr val="FF0000"/>
                </a:solidFill>
                <a:latin typeface="Times New Roman" pitchFamily="18" charset="0"/>
                <a:cs typeface="Times New Roman" pitchFamily="18" charset="0"/>
              </a:rPr>
              <a:t>Câu hỏi kiểm tra bài cũ:</a:t>
            </a:r>
            <a:endParaRPr lang="en-US" altLang="en-US" sz="2800" b="1" dirty="0">
              <a:solidFill>
                <a:srgbClr val="FF0000"/>
              </a:solidFill>
              <a:latin typeface="Times New Roman" pitchFamily="18" charset="0"/>
              <a:cs typeface="Times New Roman" pitchFamily="18" charset="0"/>
            </a:endParaRPr>
          </a:p>
        </p:txBody>
      </p:sp>
      <p:sp>
        <p:nvSpPr>
          <p:cNvPr id="11" name="AutoShape 29"/>
          <p:cNvSpPr>
            <a:spLocks noChangeArrowheads="1"/>
          </p:cNvSpPr>
          <p:nvPr/>
        </p:nvSpPr>
        <p:spPr bwMode="auto">
          <a:xfrm>
            <a:off x="549896" y="1991728"/>
            <a:ext cx="11213431" cy="4270678"/>
          </a:xfrm>
          <a:prstGeom prst="flowChartAlternateProcess">
            <a:avLst/>
          </a:prstGeom>
          <a:noFill/>
          <a:ln w="76200">
            <a:pattFill prst="pct5">
              <a:fgClr>
                <a:schemeClr val="hlink"/>
              </a:fgClr>
              <a:bgClr>
                <a:srgbClr val="FF9900"/>
              </a:bgClr>
            </a:pattFill>
            <a:miter lim="800000"/>
            <a:headEnd/>
            <a:tailEnd/>
          </a:ln>
          <a:extLst>
            <a:ext uri="{909E8E84-426E-40DD-AFC4-6F175D3DCCD1}">
              <a14:hiddenFill xmlns:a14="http://schemas.microsoft.com/office/drawing/2010/main">
                <a:solidFill>
                  <a:srgbClr val="FFFFFF"/>
                </a:solidFill>
              </a14:hiddenFill>
            </a:ext>
          </a:extLst>
        </p:spPr>
        <p:txBody>
          <a:bodyPr wrap="none" anchor="ctr"/>
          <a:lstStyle>
            <a:lvl1pPr algn="ctr">
              <a:defRPr sz="2800">
                <a:solidFill>
                  <a:schemeClr val="tx1"/>
                </a:solidFill>
                <a:latin typeface="VNI-Times" pitchFamily="2" charset="0"/>
              </a:defRPr>
            </a:lvl1pPr>
            <a:lvl2pPr marL="742950" indent="-285750" algn="ctr">
              <a:defRPr sz="2800">
                <a:solidFill>
                  <a:schemeClr val="tx1"/>
                </a:solidFill>
                <a:latin typeface="VNI-Times" pitchFamily="2" charset="0"/>
              </a:defRPr>
            </a:lvl2pPr>
            <a:lvl3pPr marL="1143000" indent="-228600" algn="ctr">
              <a:defRPr sz="2800">
                <a:solidFill>
                  <a:schemeClr val="tx1"/>
                </a:solidFill>
                <a:latin typeface="VNI-Times" pitchFamily="2" charset="0"/>
              </a:defRPr>
            </a:lvl3pPr>
            <a:lvl4pPr marL="1600200" indent="-228600" algn="ctr">
              <a:defRPr sz="2800">
                <a:solidFill>
                  <a:schemeClr val="tx1"/>
                </a:solidFill>
                <a:latin typeface="VNI-Times" pitchFamily="2" charset="0"/>
              </a:defRPr>
            </a:lvl4pPr>
            <a:lvl5pPr marL="2057400" indent="-228600" algn="ctr">
              <a:defRPr sz="2800">
                <a:solidFill>
                  <a:schemeClr val="tx1"/>
                </a:solidFill>
                <a:latin typeface="VNI-Times" pitchFamily="2" charset="0"/>
              </a:defRPr>
            </a:lvl5pPr>
            <a:lvl6pPr marL="2514600" indent="-228600" algn="ctr" eaLnBrk="0" fontAlgn="base" hangingPunct="0">
              <a:spcBef>
                <a:spcPct val="0"/>
              </a:spcBef>
              <a:spcAft>
                <a:spcPct val="0"/>
              </a:spcAft>
              <a:defRPr sz="2800">
                <a:solidFill>
                  <a:schemeClr val="tx1"/>
                </a:solidFill>
                <a:latin typeface="VNI-Times" pitchFamily="2" charset="0"/>
              </a:defRPr>
            </a:lvl6pPr>
            <a:lvl7pPr marL="2971800" indent="-228600" algn="ctr" eaLnBrk="0" fontAlgn="base" hangingPunct="0">
              <a:spcBef>
                <a:spcPct val="0"/>
              </a:spcBef>
              <a:spcAft>
                <a:spcPct val="0"/>
              </a:spcAft>
              <a:defRPr sz="2800">
                <a:solidFill>
                  <a:schemeClr val="tx1"/>
                </a:solidFill>
                <a:latin typeface="VNI-Times" pitchFamily="2" charset="0"/>
              </a:defRPr>
            </a:lvl7pPr>
            <a:lvl8pPr marL="3429000" indent="-228600" algn="ctr" eaLnBrk="0" fontAlgn="base" hangingPunct="0">
              <a:spcBef>
                <a:spcPct val="0"/>
              </a:spcBef>
              <a:spcAft>
                <a:spcPct val="0"/>
              </a:spcAft>
              <a:defRPr sz="2800">
                <a:solidFill>
                  <a:schemeClr val="tx1"/>
                </a:solidFill>
                <a:latin typeface="VNI-Times" pitchFamily="2" charset="0"/>
              </a:defRPr>
            </a:lvl8pPr>
            <a:lvl9pPr marL="3886200" indent="-228600" algn="ctr" eaLnBrk="0" fontAlgn="base" hangingPunct="0">
              <a:spcBef>
                <a:spcPct val="0"/>
              </a:spcBef>
              <a:spcAft>
                <a:spcPct val="0"/>
              </a:spcAft>
              <a:defRPr sz="2800">
                <a:solidFill>
                  <a:schemeClr val="tx1"/>
                </a:solidFill>
                <a:latin typeface="VNI-Times" pitchFamily="2" charset="0"/>
              </a:defRPr>
            </a:lvl9pPr>
          </a:lstStyle>
          <a:p>
            <a:endParaRPr lang="en-US" altLang="en-US"/>
          </a:p>
        </p:txBody>
      </p:sp>
      <p:sp>
        <p:nvSpPr>
          <p:cNvPr id="12" name="5-Point Star 11"/>
          <p:cNvSpPr/>
          <p:nvPr/>
        </p:nvSpPr>
        <p:spPr>
          <a:xfrm>
            <a:off x="3674618" y="4560755"/>
            <a:ext cx="493713" cy="460375"/>
          </a:xfrm>
          <a:prstGeom prst="star5">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3" name="Rectangle 12"/>
          <p:cNvSpPr/>
          <p:nvPr/>
        </p:nvSpPr>
        <p:spPr>
          <a:xfrm>
            <a:off x="8852457" y="5728560"/>
            <a:ext cx="1826910" cy="383182"/>
          </a:xfrm>
          <a:prstGeom prst="rect">
            <a:avLst/>
          </a:prstGeom>
          <a:solidFill>
            <a:srgbClr val="FFFF00"/>
          </a:solidFill>
          <a:ln w="38100">
            <a:solidFill>
              <a:schemeClr val="accent1">
                <a:lumMod val="50000"/>
              </a:schemeClr>
            </a:solidFill>
          </a:ln>
        </p:spPr>
        <p:txBody>
          <a:bodyPr wrap="none">
            <a:spAutoFit/>
          </a:bodyPr>
          <a:lstStyle/>
          <a:p>
            <a:pPr algn="just" defTabSz="342900">
              <a:lnSpc>
                <a:spcPct val="105000"/>
              </a:lnSpc>
              <a:spcBef>
                <a:spcPts val="75"/>
              </a:spcBef>
              <a:tabLst>
                <a:tab pos="2057400" algn="ctr"/>
                <a:tab pos="4114800" algn="r"/>
              </a:tabLst>
              <a:defRPr/>
            </a:pPr>
            <a:r>
              <a:rPr lang="en-US">
                <a:solidFill>
                  <a:srgbClr val="00B0F0"/>
                </a:solidFill>
                <a:latin typeface="Century Gothic" panose="020B0502020202020204"/>
              </a:rPr>
              <a:t>Trả lời câu </a:t>
            </a:r>
            <a:r>
              <a:rPr lang="en-US" smtClean="0">
                <a:solidFill>
                  <a:srgbClr val="00B0F0"/>
                </a:solidFill>
                <a:latin typeface="Century Gothic" panose="020B0502020202020204"/>
              </a:rPr>
              <a:t>4:  D </a:t>
            </a:r>
            <a:r>
              <a:rPr lang="en-US">
                <a:solidFill>
                  <a:prstClr val="white"/>
                </a:solidFill>
                <a:latin typeface="Century Gothic" panose="020B0502020202020204"/>
              </a:rPr>
              <a:t>:</a:t>
            </a:r>
            <a:endParaRPr lang="en-US">
              <a:solidFill>
                <a:srgbClr val="FFFF00"/>
              </a:solidFill>
              <a:effectLst>
                <a:outerShdw blurRad="38100" dist="38100" dir="2700000" algn="tl">
                  <a:srgbClr val="FFFFFF"/>
                </a:outerShdw>
              </a:effectLst>
              <a:latin typeface="Times New Roman" pitchFamily="18" charset="0"/>
            </a:endParaRPr>
          </a:p>
        </p:txBody>
      </p:sp>
    </p:spTree>
    <p:extLst>
      <p:ext uri="{BB962C8B-B14F-4D97-AF65-F5344CB8AC3E}">
        <p14:creationId xmlns:p14="http://schemas.microsoft.com/office/powerpoint/2010/main" val="6206270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animEffect transition="in" filter="wipe(down)">
                                      <p:cBhvr>
                                        <p:cTn id="7" dur="500"/>
                                        <p:tgtEl>
                                          <p:spTgt spid="13"/>
                                        </p:tgtEl>
                                      </p:cBhvr>
                                    </p:animEffect>
                                  </p:childTnLst>
                                </p:cTn>
                              </p:par>
                              <p:par>
                                <p:cTn id="8" presetID="22" presetClass="entr" presetSubtype="4"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wipe(down)">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3"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Content Placeholder 2"/>
          <p:cNvSpPr>
            <a:spLocks noGrp="1"/>
          </p:cNvSpPr>
          <p:nvPr>
            <p:ph idx="1"/>
          </p:nvPr>
        </p:nvSpPr>
        <p:spPr>
          <a:xfrm>
            <a:off x="1463040" y="993139"/>
            <a:ext cx="9756340" cy="4267835"/>
          </a:xfrm>
        </p:spPr>
        <p:txBody>
          <a:bodyPr>
            <a:normAutofit fontScale="92500"/>
          </a:bodyPr>
          <a:lstStyle/>
          <a:p>
            <a:pPr algn="ctr" eaLnBrk="1" hangingPunct="1">
              <a:buFont typeface="Wingdings" panose="05000000000000000000" pitchFamily="2" charset="2"/>
              <a:buNone/>
              <a:defRPr/>
            </a:pPr>
            <a:r>
              <a:rPr lang="pt-BR" altLang="en-US" b="1" dirty="0" smtClean="0"/>
              <a:t>    </a:t>
            </a:r>
            <a:r>
              <a:rPr lang="pt-BR" altLang="en-US" sz="4800" b="1" dirty="0">
                <a:solidFill>
                  <a:srgbClr val="FF0000"/>
                </a:solidFill>
              </a:rPr>
              <a:t>Chuẩn bị bài cho </a:t>
            </a:r>
            <a:r>
              <a:rPr lang="pt-BR" altLang="en-US" sz="4800" b="1">
                <a:solidFill>
                  <a:srgbClr val="FF0000"/>
                </a:solidFill>
              </a:rPr>
              <a:t>tuần </a:t>
            </a:r>
            <a:r>
              <a:rPr lang="pt-BR" altLang="en-US" sz="4800" b="1" smtClean="0">
                <a:solidFill>
                  <a:srgbClr val="FF0000"/>
                </a:solidFill>
              </a:rPr>
              <a:t>13</a:t>
            </a:r>
            <a:endParaRPr lang="pt-BR" altLang="en-US" sz="4800" b="1" dirty="0">
              <a:solidFill>
                <a:srgbClr val="FF0000"/>
              </a:solidFill>
            </a:endParaRPr>
          </a:p>
          <a:p>
            <a:pPr>
              <a:lnSpc>
                <a:spcPct val="170000"/>
              </a:lnSpc>
            </a:pPr>
            <a:r>
              <a:rPr lang="pt-BR" sz="3600" b="1" smtClean="0">
                <a:solidFill>
                  <a:srgbClr val="FFFF00"/>
                </a:solidFill>
                <a:effectLst/>
              </a:rPr>
              <a:t>CHƯƠNG 4: </a:t>
            </a:r>
            <a:r>
              <a:rPr lang="pt-BR" sz="3600" b="1">
                <a:solidFill>
                  <a:srgbClr val="FFFF00"/>
                </a:solidFill>
                <a:effectLst/>
              </a:rPr>
              <a:t>TỰ ĐỘNG HÓA THIẾT BỊ </a:t>
            </a:r>
            <a:r>
              <a:rPr lang="en-US" sz="3600" b="1" smtClean="0">
                <a:solidFill>
                  <a:srgbClr val="FFFF00"/>
                </a:solidFill>
                <a:effectLst/>
              </a:rPr>
              <a:t>BAY HƠI</a:t>
            </a:r>
            <a:endParaRPr lang="en-US" sz="3600">
              <a:solidFill>
                <a:srgbClr val="FFFF00"/>
              </a:solidFill>
              <a:effectLst/>
            </a:endParaRPr>
          </a:p>
          <a:p>
            <a:pPr>
              <a:lnSpc>
                <a:spcPct val="170000"/>
              </a:lnSpc>
              <a:buNone/>
              <a:defRPr/>
            </a:pPr>
            <a:r>
              <a:rPr lang="en-US" sz="3200" b="1" smtClean="0">
                <a:solidFill>
                  <a:srgbClr val="FFFF00"/>
                </a:solidFill>
              </a:rPr>
              <a:t>   </a:t>
            </a:r>
            <a:r>
              <a:rPr lang="vi-VN" sz="3200" b="1" smtClean="0">
                <a:solidFill>
                  <a:srgbClr val="00B050"/>
                </a:solidFill>
              </a:rPr>
              <a:t>4.2.</a:t>
            </a:r>
            <a:r>
              <a:rPr lang="en-US" sz="3200" b="1" smtClean="0">
                <a:solidFill>
                  <a:srgbClr val="00B050"/>
                </a:solidFill>
              </a:rPr>
              <a:t>5</a:t>
            </a:r>
            <a:r>
              <a:rPr lang="vi-VN" sz="3200" b="1" smtClean="0">
                <a:solidFill>
                  <a:srgbClr val="00B050"/>
                </a:solidFill>
              </a:rPr>
              <a:t>. </a:t>
            </a:r>
            <a:r>
              <a:rPr lang="vi-VN" sz="3200" b="1">
                <a:solidFill>
                  <a:srgbClr val="00B050"/>
                </a:solidFill>
              </a:rPr>
              <a:t>MỘT SỐ SƠ ĐỒ CẤP LỎNG THIẾT BỊ BAY HƠI </a:t>
            </a:r>
            <a:r>
              <a:rPr lang="en-US" sz="3200" b="1" smtClean="0">
                <a:solidFill>
                  <a:srgbClr val="00B050"/>
                </a:solidFill>
              </a:rPr>
              <a:t>    </a:t>
            </a:r>
            <a:endParaRPr lang="en-US" altLang="en-US" sz="2200" dirty="0">
              <a:solidFill>
                <a:srgbClr val="00B050"/>
              </a:solidFill>
            </a:endParaRPr>
          </a:p>
        </p:txBody>
      </p:sp>
      <p:sp>
        <p:nvSpPr>
          <p:cNvPr id="39939" name="Slide Number Placeholder 3"/>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sz="2200">
                <a:solidFill>
                  <a:schemeClr val="tx1"/>
                </a:solidFill>
                <a:latin typeface="Century Gothic" pitchFamily="34" charset="0"/>
              </a:defRPr>
            </a:lvl1pPr>
            <a:lvl2pPr marL="742950" indent="-285750">
              <a:lnSpc>
                <a:spcPct val="90000"/>
              </a:lnSpc>
              <a:spcBef>
                <a:spcPts val="500"/>
              </a:spcBef>
              <a:buFont typeface="Arial" panose="020B0604020202020204" pitchFamily="34" charset="0"/>
              <a:buChar char="•"/>
              <a:defRPr sz="2000">
                <a:solidFill>
                  <a:schemeClr val="tx1"/>
                </a:solidFill>
                <a:latin typeface="Century Gothic" pitchFamily="34" charset="0"/>
              </a:defRPr>
            </a:lvl2pPr>
            <a:lvl3pPr marL="1143000" indent="-228600">
              <a:lnSpc>
                <a:spcPct val="90000"/>
              </a:lnSpc>
              <a:spcBef>
                <a:spcPts val="500"/>
              </a:spcBef>
              <a:buFont typeface="Arial" panose="020B0604020202020204" pitchFamily="34" charset="0"/>
              <a:buChar char="•"/>
              <a:defRPr sz="2400">
                <a:solidFill>
                  <a:schemeClr val="tx1"/>
                </a:solidFill>
                <a:latin typeface="Century Gothic" pitchFamily="34" charset="0"/>
              </a:defRPr>
            </a:lvl3pPr>
            <a:lvl4pPr marL="16002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4pPr>
            <a:lvl5pPr marL="2057400" indent="-228600">
              <a:lnSpc>
                <a:spcPct val="90000"/>
              </a:lnSpc>
              <a:spcBef>
                <a:spcPts val="500"/>
              </a:spcBef>
              <a:buFont typeface="Arial" panose="020B0604020202020204" pitchFamily="34" charset="0"/>
              <a:buChar char="•"/>
              <a:defRPr sz="1600">
                <a:solidFill>
                  <a:schemeClr val="tx1"/>
                </a:solidFill>
                <a:latin typeface="Century Gothic" pitchFamily="34"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600">
                <a:solidFill>
                  <a:schemeClr val="tx1"/>
                </a:solidFill>
                <a:latin typeface="Century Gothic" pitchFamily="34" charset="0"/>
              </a:defRPr>
            </a:lvl9pPr>
          </a:lstStyle>
          <a:p>
            <a:pPr>
              <a:lnSpc>
                <a:spcPct val="100000"/>
              </a:lnSpc>
              <a:spcBef>
                <a:spcPct val="0"/>
              </a:spcBef>
              <a:buFontTx/>
              <a:buNone/>
            </a:pPr>
            <a:fld id="{2B1E11ED-EF70-4267-A29B-1ED6E520754E}" type="slidenum">
              <a:rPr lang="en-US" altLang="en-US" sz="2000">
                <a:solidFill>
                  <a:srgbClr val="FFFF00"/>
                </a:solidFill>
                <a:latin typeface="Arial" panose="020B0604020202020204" pitchFamily="34" charset="0"/>
              </a:rPr>
              <a:pPr>
                <a:lnSpc>
                  <a:spcPct val="100000"/>
                </a:lnSpc>
                <a:spcBef>
                  <a:spcPct val="0"/>
                </a:spcBef>
                <a:buFontTx/>
                <a:buNone/>
              </a:pPr>
              <a:t>24</a:t>
            </a:fld>
            <a:endParaRPr lang="en-US" altLang="en-US" sz="2000">
              <a:solidFill>
                <a:srgbClr val="FFFF00"/>
              </a:solidFill>
              <a:latin typeface="Arial" panose="020B0604020202020204" pitchFamily="34" charset="0"/>
            </a:endParaRPr>
          </a:p>
        </p:txBody>
      </p:sp>
      <p:sp>
        <p:nvSpPr>
          <p:cNvPr id="2" name="Footer Placeholder 1"/>
          <p:cNvSpPr>
            <a:spLocks noGrp="1"/>
          </p:cNvSpPr>
          <p:nvPr>
            <p:ph type="ftr" sz="quarter" idx="11"/>
          </p:nvPr>
        </p:nvSpPr>
        <p:spPr>
          <a:xfrm>
            <a:off x="1141411" y="5883275"/>
            <a:ext cx="9599159" cy="365125"/>
          </a:xfrm>
        </p:spPr>
        <p:txBody>
          <a:bodyPr/>
          <a:lstStyle/>
          <a:p>
            <a:r>
              <a:rPr lang="en-US" smtClean="0"/>
              <a:t>TỰ ĐỘNG HÓA HTL                                                                                                               TUẦN 12</a:t>
            </a:r>
            <a:endParaRPr lang="en-US" dirty="0"/>
          </a:p>
        </p:txBody>
      </p:sp>
    </p:spTree>
    <p:extLst>
      <p:ext uri="{BB962C8B-B14F-4D97-AF65-F5344CB8AC3E}">
        <p14:creationId xmlns:p14="http://schemas.microsoft.com/office/powerpoint/2010/main" val="2757813202"/>
      </p:ext>
    </p:extLst>
  </p:cSld>
  <p:clrMapOvr>
    <a:masterClrMapping/>
  </p:clrMapOvr>
  <p:transition spd="slow"/>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3.jpeg"/></Relationships>
</file>

<file path=ppt/theme/theme1.xml><?xml version="1.0" encoding="utf-8"?>
<a:theme xmlns:a="http://schemas.openxmlformats.org/drawingml/2006/main" name="Circuit">
  <a:themeElements>
    <a:clrScheme name="Circuit">
      <a:dk1>
        <a:sysClr val="windowText" lastClr="000000"/>
      </a:dk1>
      <a:lt1>
        <a:sysClr val="window" lastClr="FFFFFF"/>
      </a:lt1>
      <a:dk2>
        <a:srgbClr val="134770"/>
      </a:dk2>
      <a:lt2>
        <a:srgbClr val="82FFFF"/>
      </a:lt2>
      <a:accent1>
        <a:srgbClr val="9ACD4C"/>
      </a:accent1>
      <a:accent2>
        <a:srgbClr val="FAA93A"/>
      </a:accent2>
      <a:accent3>
        <a:srgbClr val="D35940"/>
      </a:accent3>
      <a:accent4>
        <a:srgbClr val="B258D3"/>
      </a:accent4>
      <a:accent5>
        <a:srgbClr val="63A0CC"/>
      </a:accent5>
      <a:accent6>
        <a:srgbClr val="8AC4A7"/>
      </a:accent6>
      <a:hlink>
        <a:srgbClr val="B8FA56"/>
      </a:hlink>
      <a:folHlink>
        <a:srgbClr val="7AF8CC"/>
      </a:folHlink>
    </a:clrScheme>
    <a:fontScheme name="Circuit">
      <a:majorFont>
        <a:latin typeface="Tw Cen M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Circuit">
      <a:fillStyleLst>
        <a:solidFill>
          <a:schemeClr val="phClr"/>
        </a:solidFill>
        <a:gradFill rotWithShape="1">
          <a:gsLst>
            <a:gs pos="0">
              <a:schemeClr val="phClr">
                <a:tint val="58000"/>
                <a:satMod val="108000"/>
                <a:lumMod val="110000"/>
              </a:schemeClr>
            </a:gs>
            <a:gs pos="100000">
              <a:schemeClr val="phClr">
                <a:tint val="81000"/>
                <a:satMod val="109000"/>
                <a:lumMod val="105000"/>
              </a:schemeClr>
            </a:gs>
          </a:gsLst>
          <a:lin ang="5040000" scaled="0"/>
        </a:gradFill>
        <a:gradFill rotWithShape="1">
          <a:gsLst>
            <a:gs pos="0">
              <a:schemeClr val="phClr">
                <a:tint val="94000"/>
                <a:satMod val="105000"/>
                <a:lumMod val="102000"/>
              </a:schemeClr>
            </a:gs>
            <a:gs pos="100000">
              <a:schemeClr val="phClr">
                <a:shade val="74000"/>
                <a:satMod val="128000"/>
                <a:lumMod val="100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gradFill rotWithShape="1">
          <a:gsLst>
            <a:gs pos="0">
              <a:schemeClr val="phClr">
                <a:tint val="98000"/>
                <a:hueMod val="94000"/>
                <a:satMod val="148000"/>
                <a:lumMod val="150000"/>
              </a:schemeClr>
            </a:gs>
            <a:gs pos="100000">
              <a:schemeClr val="phClr">
                <a:shade val="92000"/>
                <a:hueMod val="104000"/>
                <a:satMod val="140000"/>
                <a:lumMod val="68000"/>
              </a:schemeClr>
            </a:gs>
          </a:gsLst>
          <a:lin ang="5040000" scaled="0"/>
        </a:gradFill>
        <a:blipFill>
          <a:blip xmlns:r="http://schemas.openxmlformats.org/officeDocument/2006/relationships" r:embed="rId1">
            <a:duotone>
              <a:schemeClr val="phClr">
                <a:shade val="88000"/>
                <a:hueMod val="106000"/>
                <a:satMod val="140000"/>
                <a:lumMod val="54000"/>
              </a:schemeClr>
              <a:schemeClr val="phClr">
                <a:tint val="98000"/>
                <a:hueMod val="90000"/>
                <a:satMod val="150000"/>
                <a:lumMod val="160000"/>
              </a:schemeClr>
            </a:duotone>
          </a:blip>
          <a:stretch/>
        </a:blipFill>
      </a:bgFillStyleLst>
    </a:fmtScheme>
  </a:themeElements>
  <a:objectDefaults/>
  <a:extraClrSchemeLst/>
  <a:extLst>
    <a:ext uri="{05A4C25C-085E-4340-85A3-A5531E510DB2}">
      <thm15:themeFamily xmlns:thm15="http://schemas.microsoft.com/office/thememl/2012/main" name="Circuit" id="{0AC2F7E7-15F5-431C-B2A2-456FE929F56C}" vid="{0911B802-464C-4241-8DD9-B60FF88E379F}"/>
    </a:ext>
  </a:extLst>
</a:theme>
</file>

<file path=ppt/theme/theme2.xml><?xml version="1.0" encoding="utf-8"?>
<a:theme xmlns:a="http://schemas.openxmlformats.org/drawingml/2006/main" name="Mesh">
  <a:themeElements>
    <a:clrScheme name="Mesh">
      <a:dk1>
        <a:sysClr val="windowText" lastClr="000000"/>
      </a:dk1>
      <a:lt1>
        <a:sysClr val="window" lastClr="FFFFFF"/>
      </a:lt1>
      <a:dk2>
        <a:srgbClr val="363D46"/>
      </a:dk2>
      <a:lt2>
        <a:srgbClr val="EBEBEB"/>
      </a:lt2>
      <a:accent1>
        <a:srgbClr val="6F6F6F"/>
      </a:accent1>
      <a:accent2>
        <a:srgbClr val="BFBFA5"/>
      </a:accent2>
      <a:accent3>
        <a:srgbClr val="DCD084"/>
      </a:accent3>
      <a:accent4>
        <a:srgbClr val="E7BF5F"/>
      </a:accent4>
      <a:accent5>
        <a:srgbClr val="E9A039"/>
      </a:accent5>
      <a:accent6>
        <a:srgbClr val="CF7133"/>
      </a:accent6>
      <a:hlink>
        <a:srgbClr val="F28943"/>
      </a:hlink>
      <a:folHlink>
        <a:srgbClr val="F1B76C"/>
      </a:folHlink>
    </a:clrScheme>
    <a:fontScheme name="Mesh">
      <a:maj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Mesh">
      <a:fillStyleLst>
        <a:solidFill>
          <a:schemeClr val="phClr"/>
        </a:solidFill>
        <a:gradFill rotWithShape="1">
          <a:gsLst>
            <a:gs pos="0">
              <a:schemeClr val="phClr">
                <a:tint val="60000"/>
                <a:lumMod val="110000"/>
              </a:schemeClr>
            </a:gs>
            <a:gs pos="100000">
              <a:schemeClr val="phClr">
                <a:tint val="82000"/>
              </a:schemeClr>
            </a:gs>
          </a:gsLst>
          <a:lin ang="5400000" scaled="0"/>
        </a:gradFill>
        <a:gradFill rotWithShape="1">
          <a:gsLst>
            <a:gs pos="0">
              <a:schemeClr val="phClr">
                <a:tint val="96000"/>
                <a:lumMod val="104000"/>
              </a:schemeClr>
            </a:gs>
            <a:gs pos="100000">
              <a:schemeClr val="phClr">
                <a:shade val="84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innerShdw blurRad="50800" dist="25400" dir="13500000">
              <a:srgbClr val="000000">
                <a:alpha val="55000"/>
              </a:srgbClr>
            </a:innerShdw>
          </a:effectLst>
        </a:effectStyle>
        <a:effectStyle>
          <a:effectLst>
            <a:outerShdw blurRad="50800" dist="38100" dir="5400000" rotWithShape="0">
              <a:srgbClr val="000000">
                <a:alpha val="60000"/>
              </a:srgbClr>
            </a:outerShdw>
          </a:effectLst>
          <a:scene3d>
            <a:camera prst="orthographicFront">
              <a:rot lat="0" lon="0" rev="0"/>
            </a:camera>
            <a:lightRig rig="threePt" dir="tl"/>
          </a:scene3d>
          <a:sp3d>
            <a:bevelT w="25400" h="25400" prst="slope"/>
          </a:sp3d>
        </a:effectStyle>
      </a:effectStyleLst>
      <a:bgFillStyleLst>
        <a:solidFill>
          <a:schemeClr val="phClr"/>
        </a:solidFill>
        <a:gradFill rotWithShape="1">
          <a:gsLst>
            <a:gs pos="0">
              <a:schemeClr val="phClr">
                <a:tint val="90000"/>
                <a:lumMod val="110000"/>
              </a:schemeClr>
            </a:gs>
            <a:gs pos="100000">
              <a:schemeClr val="phClr">
                <a:shade val="64000"/>
                <a:lumMod val="98000"/>
              </a:schemeClr>
            </a:gs>
          </a:gsLst>
          <a:lin ang="5400000" scaled="0"/>
        </a:gradFill>
        <a:blipFill rotWithShape="1">
          <a:blip xmlns:r="http://schemas.openxmlformats.org/officeDocument/2006/relationships" r:embed="rId1">
            <a:duotone>
              <a:schemeClr val="phClr">
                <a:shade val="28000"/>
                <a:satMod val="94000"/>
                <a:lumMod val="20000"/>
              </a:schemeClr>
              <a:schemeClr val="phClr">
                <a:tint val="94000"/>
                <a:shade val="84000"/>
                <a:satMod val="148000"/>
                <a:lumMod val="114000"/>
              </a:schemeClr>
            </a:duotone>
          </a:blip>
          <a:stretch/>
        </a:blipFill>
      </a:bgFillStyleLst>
    </a:fmtScheme>
  </a:themeElements>
  <a:objectDefaults/>
  <a:extraClrSchemeLst/>
  <a:extLst>
    <a:ext uri="{05A4C25C-085E-4340-85A3-A5531E510DB2}">
      <thm15:themeFamily xmlns:thm15="http://schemas.microsoft.com/office/thememl/2012/main" name="Mesh" id="{789EC3FE-34FD-429C-9918-760025E6C145}" vid="{B8BE45C0-8141-4D58-8C71-A009BC26FBBB}"/>
    </a:ext>
  </a:extLst>
</a:theme>
</file>

<file path=ppt/theme/theme3.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90C226"/>
      </a:accent1>
      <a:accent2>
        <a:srgbClr val="54A021"/>
      </a:accent2>
      <a:accent3>
        <a:srgbClr val="E6B91E"/>
      </a:accent3>
      <a:accent4>
        <a:srgbClr val="E76618"/>
      </a:accent4>
      <a:accent5>
        <a:srgbClr val="C42F1A"/>
      </a:accent5>
      <a:accent6>
        <a:srgbClr val="918655"/>
      </a:accent6>
      <a:hlink>
        <a:srgbClr val="99CA3C"/>
      </a:hlink>
      <a:folHlink>
        <a:srgbClr val="B9D181"/>
      </a:folHlink>
    </a:clrScheme>
    <a:fontScheme name="Facet">
      <a:majorFont>
        <a:latin typeface="Trebuchet MS"/>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CFBC31BA-B70F-4F30-BCAA-4F3011E16C4D}"/>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6.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TM04033919[[fn=Circuit]]</Template>
  <TotalTime>965</TotalTime>
  <Words>2160</Words>
  <Application>Microsoft Office PowerPoint</Application>
  <PresentationFormat>Widescreen</PresentationFormat>
  <Paragraphs>288</Paragraphs>
  <Slides>24</Slides>
  <Notes>23</Notes>
  <HiddenSlides>0</HiddenSlides>
  <MMClips>0</MMClips>
  <ScaleCrop>false</ScaleCrop>
  <HeadingPairs>
    <vt:vector size="6" baseType="variant">
      <vt:variant>
        <vt:lpstr>Fonts Used</vt:lpstr>
      </vt:variant>
      <vt:variant>
        <vt:i4>13</vt:i4>
      </vt:variant>
      <vt:variant>
        <vt:lpstr>Theme</vt:lpstr>
      </vt:variant>
      <vt:variant>
        <vt:i4>4</vt:i4>
      </vt:variant>
      <vt:variant>
        <vt:lpstr>Slide Titles</vt:lpstr>
      </vt:variant>
      <vt:variant>
        <vt:i4>24</vt:i4>
      </vt:variant>
    </vt:vector>
  </HeadingPairs>
  <TitlesOfParts>
    <vt:vector size="41" baseType="lpstr">
      <vt:lpstr>Arial</vt:lpstr>
      <vt:lpstr>Calibri</vt:lpstr>
      <vt:lpstr>Calibri Light</vt:lpstr>
      <vt:lpstr>Century Gothic</vt:lpstr>
      <vt:lpstr>Garamond</vt:lpstr>
      <vt:lpstr>Symbol</vt:lpstr>
      <vt:lpstr>Times New Roman</vt:lpstr>
      <vt:lpstr>Trebuchet MS</vt:lpstr>
      <vt:lpstr>Tw Cen MT</vt:lpstr>
      <vt:lpstr>Verdana</vt:lpstr>
      <vt:lpstr>VNI-Times</vt:lpstr>
      <vt:lpstr>Wingdings</vt:lpstr>
      <vt:lpstr>Wingdings 3</vt:lpstr>
      <vt:lpstr>Circuit</vt:lpstr>
      <vt:lpstr>Mesh</vt:lpstr>
      <vt:lpstr>Facet</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Thuy</dc:creator>
  <cp:lastModifiedBy>VANBAO</cp:lastModifiedBy>
  <cp:revision>74</cp:revision>
  <dcterms:created xsi:type="dcterms:W3CDTF">2020-06-18T12:47:05Z</dcterms:created>
  <dcterms:modified xsi:type="dcterms:W3CDTF">2020-07-29T02:24:39Z</dcterms:modified>
</cp:coreProperties>
</file>